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56" r:id="rId2"/>
    <p:sldId id="267" r:id="rId3"/>
    <p:sldId id="274" r:id="rId4"/>
    <p:sldId id="275" r:id="rId5"/>
    <p:sldId id="276" r:id="rId6"/>
    <p:sldId id="277" r:id="rId7"/>
    <p:sldId id="278" r:id="rId8"/>
    <p:sldId id="279" r:id="rId9"/>
    <p:sldId id="263" r:id="rId10"/>
    <p:sldId id="262" r:id="rId11"/>
    <p:sldId id="271" r:id="rId12"/>
    <p:sldId id="280" r:id="rId13"/>
    <p:sldId id="272" r:id="rId14"/>
    <p:sldId id="258" r:id="rId15"/>
    <p:sldId id="259" r:id="rId16"/>
    <p:sldId id="273" r:id="rId17"/>
    <p:sldId id="260" r:id="rId18"/>
    <p:sldId id="261" r:id="rId19"/>
    <p:sldId id="266" r:id="rId20"/>
  </p:sldIdLst>
  <p:sldSz cx="12192000" cy="6858000"/>
  <p:notesSz cx="6858000" cy="9144000"/>
  <p:defaultTextStyle>
    <a:defPPr>
      <a:defRPr lang="en-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9EA"/>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31" autoAdjust="0"/>
    <p:restoredTop sz="94655" autoAdjust="0"/>
  </p:normalViewPr>
  <p:slideViewPr>
    <p:cSldViewPr snapToGrid="0">
      <p:cViewPr>
        <p:scale>
          <a:sx n="90" d="100"/>
          <a:sy n="90" d="100"/>
        </p:scale>
        <p:origin x="86" y="130"/>
      </p:cViewPr>
      <p:guideLst/>
    </p:cSldViewPr>
  </p:slideViewPr>
  <p:outlineViewPr>
    <p:cViewPr>
      <p:scale>
        <a:sx n="33" d="100"/>
        <a:sy n="33" d="100"/>
      </p:scale>
      <p:origin x="0" y="-3092"/>
    </p:cViewPr>
  </p:outlineViewPr>
  <p:notesTextViewPr>
    <p:cViewPr>
      <p:scale>
        <a:sx n="1" d="1"/>
        <a:sy n="1" d="1"/>
      </p:scale>
      <p:origin x="0" y="0"/>
    </p:cViewPr>
  </p:notesTextViewPr>
  <p:notesViewPr>
    <p:cSldViewPr snapToGrid="0">
      <p:cViewPr varScale="1">
        <p:scale>
          <a:sx n="104" d="100"/>
          <a:sy n="104" d="100"/>
        </p:scale>
        <p:origin x="2652" y="5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none" spc="0" normalizeH="0" baseline="0">
                <a:solidFill>
                  <a:schemeClr val="tx1"/>
                </a:solidFill>
                <a:latin typeface="+mj-lt"/>
                <a:ea typeface="+mj-ea"/>
                <a:cs typeface="+mj-cs"/>
              </a:defRPr>
            </a:pPr>
            <a:r>
              <a:rPr lang="en-GB" b="0" i="0" dirty="0">
                <a:solidFill>
                  <a:schemeClr val="tx1"/>
                </a:solidFill>
                <a:latin typeface="Verdana" panose="020B0604030504040204" pitchFamily="34" charset="0"/>
              </a:rPr>
              <a:t>Chart Title</a:t>
            </a:r>
          </a:p>
        </c:rich>
      </c:tx>
      <c:overlay val="0"/>
      <c:spPr>
        <a:noFill/>
        <a:ln>
          <a:noFill/>
        </a:ln>
        <a:effectLst/>
      </c:spPr>
      <c:txPr>
        <a:bodyPr rot="0" spcFirstLastPara="1" vertOverflow="ellipsis" vert="horz" wrap="square" anchor="ctr" anchorCtr="1"/>
        <a:lstStyle/>
        <a:p>
          <a:pPr>
            <a:defRPr sz="2128" b="1" i="0" u="none" strike="noStrike" kern="1200" cap="none" spc="0" normalizeH="0" baseline="0">
              <a:solidFill>
                <a:schemeClr val="tx1"/>
              </a:solidFill>
              <a:latin typeface="+mj-lt"/>
              <a:ea typeface="+mj-ea"/>
              <a:cs typeface="+mj-cs"/>
            </a:defRPr>
          </a:pPr>
          <a:endParaRPr lang="nl-BE"/>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F687-DE4C-95B2-74EF2BDE9D41}"/>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F687-DE4C-95B2-74EF2BDE9D41}"/>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F687-DE4C-95B2-74EF2BDE9D41}"/>
            </c:ext>
          </c:extLst>
        </c:ser>
        <c:dLbls>
          <c:dLblPos val="outEnd"/>
          <c:showLegendKey val="0"/>
          <c:showVal val="1"/>
          <c:showCatName val="0"/>
          <c:showSerName val="0"/>
          <c:showPercent val="0"/>
          <c:showBubbleSize val="0"/>
        </c:dLbls>
        <c:gapWidth val="267"/>
        <c:overlap val="-43"/>
        <c:axId val="68466432"/>
        <c:axId val="68468080"/>
      </c:barChart>
      <c:catAx>
        <c:axId val="68466432"/>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solidFill>
                <a:latin typeface="+mn-lt"/>
                <a:ea typeface="+mn-ea"/>
                <a:cs typeface="+mn-cs"/>
              </a:defRPr>
            </a:pPr>
            <a:endParaRPr lang="nl-BE"/>
          </a:p>
        </c:txPr>
        <c:crossAx val="68468080"/>
        <c:crosses val="autoZero"/>
        <c:auto val="1"/>
        <c:lblAlgn val="ctr"/>
        <c:lblOffset val="100"/>
        <c:noMultiLvlLbl val="0"/>
      </c:catAx>
      <c:valAx>
        <c:axId val="68468080"/>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nl-BE"/>
          </a:p>
        </c:txPr>
        <c:crossAx val="68466432"/>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nl-B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nl-B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A5B4277-AE6F-6BBF-33DE-6A86831F82B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Date Placeholder 2">
            <a:extLst>
              <a:ext uri="{FF2B5EF4-FFF2-40B4-BE49-F238E27FC236}">
                <a16:creationId xmlns:a16="http://schemas.microsoft.com/office/drawing/2014/main" id="{5E0679A4-1A6F-E2F5-C0BE-C6A93496F4F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D4030EE-B3C1-4799-B2C3-E15C5A51D0C3}" type="datetimeFigureOut">
              <a:rPr lang="pt-PT" smtClean="0"/>
              <a:t>16/02/2026</a:t>
            </a:fld>
            <a:endParaRPr lang="pt-PT"/>
          </a:p>
        </p:txBody>
      </p:sp>
      <p:sp>
        <p:nvSpPr>
          <p:cNvPr id="4" name="Footer Placeholder 3">
            <a:extLst>
              <a:ext uri="{FF2B5EF4-FFF2-40B4-BE49-F238E27FC236}">
                <a16:creationId xmlns:a16="http://schemas.microsoft.com/office/drawing/2014/main" id="{912D14D3-1284-27B0-EE27-3E71DF00528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5" name="Slide Number Placeholder 4">
            <a:extLst>
              <a:ext uri="{FF2B5EF4-FFF2-40B4-BE49-F238E27FC236}">
                <a16:creationId xmlns:a16="http://schemas.microsoft.com/office/drawing/2014/main" id="{7E9891DB-D509-D36D-3C15-F13DB0C94A2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F9D154E-77AA-474E-9D8E-8AAE48E24FE7}" type="slidenum">
              <a:rPr lang="pt-PT" smtClean="0"/>
              <a:t>‹nr.›</a:t>
            </a:fld>
            <a:endParaRPr lang="pt-PT"/>
          </a:p>
        </p:txBody>
      </p:sp>
    </p:spTree>
    <p:extLst>
      <p:ext uri="{BB962C8B-B14F-4D97-AF65-F5344CB8AC3E}">
        <p14:creationId xmlns:p14="http://schemas.microsoft.com/office/powerpoint/2010/main" val="11011037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EFBD12-613D-3C4E-A3DB-57B865FCC5AC}" type="datetimeFigureOut">
              <a:rPr lang="en-PT" smtClean="0"/>
              <a:t>02/16/2026</a:t>
            </a:fld>
            <a:endParaRPr lang="en-P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P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91B76D-DFCB-FB48-8770-F628D3845EE7}" type="slidenum">
              <a:rPr lang="en-PT" smtClean="0"/>
              <a:t>‹nr.›</a:t>
            </a:fld>
            <a:endParaRPr lang="en-PT"/>
          </a:p>
        </p:txBody>
      </p:sp>
    </p:spTree>
    <p:extLst>
      <p:ext uri="{BB962C8B-B14F-4D97-AF65-F5344CB8AC3E}">
        <p14:creationId xmlns:p14="http://schemas.microsoft.com/office/powerpoint/2010/main" val="251614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Master" Target="../slideMasters/slideMaster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Master" Target="../slideMasters/slideMaster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5.sv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sv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7B6300C-B222-A25F-5A45-7CE0D25612D5}"/>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1"/>
                </a:solidFill>
              </a:defRPr>
            </a:lvl1pPr>
          </a:lstStyle>
          <a:p>
            <a:r>
              <a:rPr lang="en-GB" dirty="0"/>
              <a:t>Click to edit </a:t>
            </a:r>
            <a:br>
              <a:rPr lang="en-GB" dirty="0"/>
            </a:br>
            <a:r>
              <a:rPr lang="en-GB" dirty="0"/>
              <a:t>Master title style</a:t>
            </a:r>
            <a:endParaRPr lang="en-PT" dirty="0"/>
          </a:p>
        </p:txBody>
      </p:sp>
      <p:sp>
        <p:nvSpPr>
          <p:cNvPr id="10" name="Subtitle 2">
            <a:extLst>
              <a:ext uri="{FF2B5EF4-FFF2-40B4-BE49-F238E27FC236}">
                <a16:creationId xmlns:a16="http://schemas.microsoft.com/office/drawing/2014/main" id="{5279CC01-42EA-37BA-722A-C919F128F2C3}"/>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11" name="Picture 7">
            <a:extLst>
              <a:ext uri="{FF2B5EF4-FFF2-40B4-BE49-F238E27FC236}">
                <a16:creationId xmlns:a16="http://schemas.microsoft.com/office/drawing/2014/main" id="{C76910CB-3892-5B37-2443-884DBD3F48EE}"/>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2"/>
          </a:xfrm>
          <a:prstGeom prst="rect">
            <a:avLst/>
          </a:prstGeom>
        </p:spPr>
      </p:pic>
      <p:sp>
        <p:nvSpPr>
          <p:cNvPr id="12" name="Footer Placeholder 4">
            <a:extLst>
              <a:ext uri="{FF2B5EF4-FFF2-40B4-BE49-F238E27FC236}">
                <a16:creationId xmlns:a16="http://schemas.microsoft.com/office/drawing/2014/main" id="{BD5827E7-4118-757F-F83D-6C58C951B4FA}"/>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3" name="Graphic 3">
            <a:extLst>
              <a:ext uri="{FF2B5EF4-FFF2-40B4-BE49-F238E27FC236}">
                <a16:creationId xmlns:a16="http://schemas.microsoft.com/office/drawing/2014/main" id="{DD9A97F5-872B-C76A-EF0F-C2AD98441190}"/>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4741"/>
            <a:ext cx="2695239" cy="440039"/>
          </a:xfrm>
          <a:prstGeom prst="rect">
            <a:avLst/>
          </a:prstGeom>
        </p:spPr>
      </p:pic>
    </p:spTree>
    <p:extLst>
      <p:ext uri="{BB962C8B-B14F-4D97-AF65-F5344CB8AC3E}">
        <p14:creationId xmlns:p14="http://schemas.microsoft.com/office/powerpoint/2010/main" val="989621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7B6300C-B222-A25F-5A45-7CE0D25612D5}"/>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10" name="Subtitle 2">
            <a:extLst>
              <a:ext uri="{FF2B5EF4-FFF2-40B4-BE49-F238E27FC236}">
                <a16:creationId xmlns:a16="http://schemas.microsoft.com/office/drawing/2014/main" id="{5279CC01-42EA-37BA-722A-C919F128F2C3}"/>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5" name="Graphic 3">
            <a:extLst>
              <a:ext uri="{FF2B5EF4-FFF2-40B4-BE49-F238E27FC236}">
                <a16:creationId xmlns:a16="http://schemas.microsoft.com/office/drawing/2014/main" id="{241700C8-8A15-10F0-21C5-EC0186B31145}"/>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4741"/>
            <a:ext cx="2695239" cy="440039"/>
          </a:xfrm>
          <a:prstGeom prst="rect">
            <a:avLst/>
          </a:prstGeom>
        </p:spPr>
      </p:pic>
    </p:spTree>
    <p:extLst>
      <p:ext uri="{BB962C8B-B14F-4D97-AF65-F5344CB8AC3E}">
        <p14:creationId xmlns:p14="http://schemas.microsoft.com/office/powerpoint/2010/main" val="3212477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5" name="Graphic 3">
            <a:extLst>
              <a:ext uri="{FF2B5EF4-FFF2-40B4-BE49-F238E27FC236}">
                <a16:creationId xmlns:a16="http://schemas.microsoft.com/office/drawing/2014/main" id="{241700C8-8A15-10F0-21C5-EC0186B31145}"/>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4741"/>
            <a:ext cx="2695239" cy="440039"/>
          </a:xfrm>
          <a:prstGeom prst="rect">
            <a:avLst/>
          </a:prstGeom>
        </p:spPr>
      </p:pic>
      <p:sp>
        <p:nvSpPr>
          <p:cNvPr id="7" name="Title 1">
            <a:extLst>
              <a:ext uri="{FF2B5EF4-FFF2-40B4-BE49-F238E27FC236}">
                <a16:creationId xmlns:a16="http://schemas.microsoft.com/office/drawing/2014/main" id="{42DCA387-AA04-51A4-A55A-E905CB03CE7F}"/>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8" name="Subtitle 2">
            <a:extLst>
              <a:ext uri="{FF2B5EF4-FFF2-40B4-BE49-F238E27FC236}">
                <a16:creationId xmlns:a16="http://schemas.microsoft.com/office/drawing/2014/main" id="{CFBBA269-A57A-453A-04E7-916843879F60}"/>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Tree>
    <p:extLst>
      <p:ext uri="{BB962C8B-B14F-4D97-AF65-F5344CB8AC3E}">
        <p14:creationId xmlns:p14="http://schemas.microsoft.com/office/powerpoint/2010/main" val="3001503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3" y="332521"/>
            <a:ext cx="2494262" cy="649631"/>
          </a:xfrm>
          <a:prstGeom prst="rect">
            <a:avLst/>
          </a:prstGeom>
        </p:spPr>
      </p:pic>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tx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tx1"/>
                </a:solidFill>
                <a:latin typeface="+mn-lt"/>
              </a:rPr>
              <a:t>This publication is based upon work from COST Action SENSES, CA24164, supported by COST (European Cooperation in Science and Technology) - www.cost.eu</a:t>
            </a:r>
            <a:endParaRPr lang="en-US" sz="800" b="0" i="0" dirty="0">
              <a:solidFill>
                <a:schemeClr val="tx1"/>
              </a:solidFill>
              <a:effectLst/>
              <a:latin typeface="+mn-lt"/>
            </a:endParaRPr>
          </a:p>
        </p:txBody>
      </p:sp>
      <p:pic>
        <p:nvPicPr>
          <p:cNvPr id="3" name="Graphic 4">
            <a:extLst>
              <a:ext uri="{FF2B5EF4-FFF2-40B4-BE49-F238E27FC236}">
                <a16:creationId xmlns:a16="http://schemas.microsoft.com/office/drawing/2014/main" id="{97F3FFAA-DE14-3AAD-8595-48E536487595}"/>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7212"/>
            <a:ext cx="2749721" cy="437568"/>
          </a:xfrm>
          <a:prstGeom prst="rect">
            <a:avLst/>
          </a:prstGeom>
        </p:spPr>
      </p:pic>
      <p:sp>
        <p:nvSpPr>
          <p:cNvPr id="5" name="Title 1">
            <a:extLst>
              <a:ext uri="{FF2B5EF4-FFF2-40B4-BE49-F238E27FC236}">
                <a16:creationId xmlns:a16="http://schemas.microsoft.com/office/drawing/2014/main" id="{3EB59D95-53E9-8AC0-8EFD-EC44524ED633}"/>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tx1"/>
                </a:solidFill>
              </a:defRPr>
            </a:lvl1pPr>
          </a:lstStyle>
          <a:p>
            <a:r>
              <a:rPr lang="en-GB" dirty="0"/>
              <a:t>Click to edit </a:t>
            </a:r>
            <a:br>
              <a:rPr lang="en-GB" dirty="0"/>
            </a:br>
            <a:r>
              <a:rPr lang="en-GB" dirty="0"/>
              <a:t>Master title style</a:t>
            </a:r>
            <a:endParaRPr lang="en-PT" dirty="0"/>
          </a:p>
        </p:txBody>
      </p:sp>
      <p:sp>
        <p:nvSpPr>
          <p:cNvPr id="6" name="Subtitle 2">
            <a:extLst>
              <a:ext uri="{FF2B5EF4-FFF2-40B4-BE49-F238E27FC236}">
                <a16:creationId xmlns:a16="http://schemas.microsoft.com/office/drawing/2014/main" id="{084379A1-6A20-534A-C2BE-DF05EC43956C}"/>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Tree>
    <p:extLst>
      <p:ext uri="{BB962C8B-B14F-4D97-AF65-F5344CB8AC3E}">
        <p14:creationId xmlns:p14="http://schemas.microsoft.com/office/powerpoint/2010/main" val="1676078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2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7">
            <a:extLst>
              <a:ext uri="{FF2B5EF4-FFF2-40B4-BE49-F238E27FC236}">
                <a16:creationId xmlns:a16="http://schemas.microsoft.com/office/drawing/2014/main" id="{CE361F3A-776D-666E-428C-18F1E2B48922}"/>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2"/>
          </a:xfrm>
          <a:prstGeom prst="rect">
            <a:avLst/>
          </a:prstGeom>
        </p:spPr>
      </p:pic>
      <p:sp>
        <p:nvSpPr>
          <p:cNvPr id="6" name="Title 1">
            <a:extLst>
              <a:ext uri="{FF2B5EF4-FFF2-40B4-BE49-F238E27FC236}">
                <a16:creationId xmlns:a16="http://schemas.microsoft.com/office/drawing/2014/main" id="{6B0FBB69-6401-5001-EEF5-2CD0CBD49CC3}"/>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7" name="Subtitle 2">
            <a:extLst>
              <a:ext uri="{FF2B5EF4-FFF2-40B4-BE49-F238E27FC236}">
                <a16:creationId xmlns:a16="http://schemas.microsoft.com/office/drawing/2014/main" id="{DCBB1C38-3273-4FFA-1A0A-E554D7E850DB}"/>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
        <p:nvSpPr>
          <p:cNvPr id="8" name="Footer Placeholder 4">
            <a:extLst>
              <a:ext uri="{FF2B5EF4-FFF2-40B4-BE49-F238E27FC236}">
                <a16:creationId xmlns:a16="http://schemas.microsoft.com/office/drawing/2014/main" id="{B5C2669A-6574-A1D1-B064-7BD838143DA8}"/>
              </a:ext>
            </a:extLst>
          </p:cNvPr>
          <p:cNvSpPr txBox="1">
            <a:spLocks/>
          </p:cNvSpPr>
          <p:nvPr userDrawn="1"/>
        </p:nvSpPr>
        <p:spPr>
          <a:xfrm>
            <a:off x="838200" y="6121948"/>
            <a:ext cx="5806440"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11" name="Graphic 3">
            <a:extLst>
              <a:ext uri="{FF2B5EF4-FFF2-40B4-BE49-F238E27FC236}">
                <a16:creationId xmlns:a16="http://schemas.microsoft.com/office/drawing/2014/main" id="{0A590968-8A6D-D825-5CA6-C4169A848118}"/>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355420" y="437316"/>
            <a:ext cx="2695239" cy="440039"/>
          </a:xfrm>
          <a:prstGeom prst="rect">
            <a:avLst/>
          </a:prstGeom>
        </p:spPr>
      </p:pic>
    </p:spTree>
    <p:extLst>
      <p:ext uri="{BB962C8B-B14F-4D97-AF65-F5344CB8AC3E}">
        <p14:creationId xmlns:p14="http://schemas.microsoft.com/office/powerpoint/2010/main" val="3336115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
        <p:nvSpPr>
          <p:cNvPr id="3" name="Title 1">
            <a:extLst>
              <a:ext uri="{FF2B5EF4-FFF2-40B4-BE49-F238E27FC236}">
                <a16:creationId xmlns:a16="http://schemas.microsoft.com/office/drawing/2014/main" id="{3EDBDD14-5803-E5A9-07F9-EEC694BC3931}"/>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6" name="Subtitle 2">
            <a:extLst>
              <a:ext uri="{FF2B5EF4-FFF2-40B4-BE49-F238E27FC236}">
                <a16:creationId xmlns:a16="http://schemas.microsoft.com/office/drawing/2014/main" id="{C4CEB864-10A4-07FC-DA1C-E6EEE10F87F4}"/>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
        <p:nvSpPr>
          <p:cNvPr id="7" name="Footer Placeholder 4">
            <a:extLst>
              <a:ext uri="{FF2B5EF4-FFF2-40B4-BE49-F238E27FC236}">
                <a16:creationId xmlns:a16="http://schemas.microsoft.com/office/drawing/2014/main" id="{9138E574-95F2-0090-BB9B-DD0F351605C3}"/>
              </a:ext>
            </a:extLst>
          </p:cNvPr>
          <p:cNvSpPr txBox="1">
            <a:spLocks/>
          </p:cNvSpPr>
          <p:nvPr userDrawn="1"/>
        </p:nvSpPr>
        <p:spPr>
          <a:xfrm>
            <a:off x="838200" y="6121948"/>
            <a:ext cx="5806440"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8" name="Graphic 3">
            <a:extLst>
              <a:ext uri="{FF2B5EF4-FFF2-40B4-BE49-F238E27FC236}">
                <a16:creationId xmlns:a16="http://schemas.microsoft.com/office/drawing/2014/main" id="{E10A438F-8D50-722B-49F3-076DAD751590}"/>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355420" y="437316"/>
            <a:ext cx="2695239" cy="440039"/>
          </a:xfrm>
          <a:prstGeom prst="rect">
            <a:avLst/>
          </a:prstGeom>
        </p:spPr>
      </p:pic>
    </p:spTree>
    <p:extLst>
      <p:ext uri="{BB962C8B-B14F-4D97-AF65-F5344CB8AC3E}">
        <p14:creationId xmlns:p14="http://schemas.microsoft.com/office/powerpoint/2010/main" val="2382723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806440"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5" name="Graphic 3">
            <a:extLst>
              <a:ext uri="{FF2B5EF4-FFF2-40B4-BE49-F238E27FC236}">
                <a16:creationId xmlns:a16="http://schemas.microsoft.com/office/drawing/2014/main" id="{241700C8-8A15-10F0-21C5-EC0186B31145}"/>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355420" y="437316"/>
            <a:ext cx="2695239" cy="440039"/>
          </a:xfrm>
          <a:prstGeom prst="rect">
            <a:avLst/>
          </a:prstGeom>
        </p:spPr>
      </p:pic>
      <p:sp>
        <p:nvSpPr>
          <p:cNvPr id="3" name="Title 1">
            <a:extLst>
              <a:ext uri="{FF2B5EF4-FFF2-40B4-BE49-F238E27FC236}">
                <a16:creationId xmlns:a16="http://schemas.microsoft.com/office/drawing/2014/main" id="{4C8288C9-110F-73FA-7FD6-646B9DAD498D}"/>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6" name="Subtitle 2">
            <a:extLst>
              <a:ext uri="{FF2B5EF4-FFF2-40B4-BE49-F238E27FC236}">
                <a16:creationId xmlns:a16="http://schemas.microsoft.com/office/drawing/2014/main" id="{8CEFABC3-9F8D-3440-604D-E2720695E2F3}"/>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Tree>
    <p:extLst>
      <p:ext uri="{BB962C8B-B14F-4D97-AF65-F5344CB8AC3E}">
        <p14:creationId xmlns:p14="http://schemas.microsoft.com/office/powerpoint/2010/main" val="3626207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F6D51FB5-5AF5-D8EA-89A2-F6C569B71B9F}"/>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3" y="332521"/>
            <a:ext cx="2494262" cy="649631"/>
          </a:xfrm>
          <a:prstGeom prst="rect">
            <a:avLst/>
          </a:prstGeom>
        </p:spPr>
      </p:pic>
      <p:pic>
        <p:nvPicPr>
          <p:cNvPr id="3" name="Graphic 4">
            <a:extLst>
              <a:ext uri="{FF2B5EF4-FFF2-40B4-BE49-F238E27FC236}">
                <a16:creationId xmlns:a16="http://schemas.microsoft.com/office/drawing/2014/main" id="{97F3FFAA-DE14-3AAD-8595-48E536487595}"/>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355420" y="437316"/>
            <a:ext cx="2749721" cy="437568"/>
          </a:xfrm>
          <a:prstGeom prst="rect">
            <a:avLst/>
          </a:prstGeom>
        </p:spPr>
      </p:pic>
      <p:sp>
        <p:nvSpPr>
          <p:cNvPr id="6" name="Title 1">
            <a:extLst>
              <a:ext uri="{FF2B5EF4-FFF2-40B4-BE49-F238E27FC236}">
                <a16:creationId xmlns:a16="http://schemas.microsoft.com/office/drawing/2014/main" id="{7E8C29A3-385D-D7F0-A6E1-B5D0DF106449}"/>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tx1"/>
                </a:solidFill>
              </a:defRPr>
            </a:lvl1pPr>
          </a:lstStyle>
          <a:p>
            <a:r>
              <a:rPr lang="en-GB" dirty="0"/>
              <a:t>Click to edit </a:t>
            </a:r>
            <a:br>
              <a:rPr lang="en-GB" dirty="0"/>
            </a:br>
            <a:r>
              <a:rPr lang="en-GB" dirty="0"/>
              <a:t>Master title style</a:t>
            </a:r>
            <a:endParaRPr lang="en-PT" dirty="0"/>
          </a:p>
        </p:txBody>
      </p:sp>
      <p:sp>
        <p:nvSpPr>
          <p:cNvPr id="7" name="Subtitle 2">
            <a:extLst>
              <a:ext uri="{FF2B5EF4-FFF2-40B4-BE49-F238E27FC236}">
                <a16:creationId xmlns:a16="http://schemas.microsoft.com/office/drawing/2014/main" id="{2D5F27AF-CAE4-0B10-835C-DCB74BAFB813}"/>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
        <p:nvSpPr>
          <p:cNvPr id="8" name="Footer Placeholder 4">
            <a:extLst>
              <a:ext uri="{FF2B5EF4-FFF2-40B4-BE49-F238E27FC236}">
                <a16:creationId xmlns:a16="http://schemas.microsoft.com/office/drawing/2014/main" id="{4A32D401-8EB3-EF0B-5C86-7A88969DD4DB}"/>
              </a:ext>
            </a:extLst>
          </p:cNvPr>
          <p:cNvSpPr txBox="1">
            <a:spLocks/>
          </p:cNvSpPr>
          <p:nvPr userDrawn="1"/>
        </p:nvSpPr>
        <p:spPr>
          <a:xfrm>
            <a:off x="838200" y="6121948"/>
            <a:ext cx="5806440"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tx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tx1"/>
                </a:solidFill>
                <a:latin typeface="+mn-lt"/>
              </a:rPr>
              <a:t>This publication is based upon work from COST Action SENSES, CA24164, supported by COST (European Cooperation in Science and Technology) - www.cost.eu</a:t>
            </a:r>
            <a:endParaRPr lang="en-US" sz="800" b="0" i="0" dirty="0">
              <a:solidFill>
                <a:schemeClr val="tx1"/>
              </a:solidFill>
              <a:effectLst/>
              <a:latin typeface="+mn-lt"/>
            </a:endParaRPr>
          </a:p>
        </p:txBody>
      </p:sp>
    </p:spTree>
    <p:extLst>
      <p:ext uri="{BB962C8B-B14F-4D97-AF65-F5344CB8AC3E}">
        <p14:creationId xmlns:p14="http://schemas.microsoft.com/office/powerpoint/2010/main" val="50213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5" name="Picture 7">
            <a:extLst>
              <a:ext uri="{FF2B5EF4-FFF2-40B4-BE49-F238E27FC236}">
                <a16:creationId xmlns:a16="http://schemas.microsoft.com/office/drawing/2014/main" id="{DFA93A18-1463-685C-EFB1-3CA64E8A10E2}"/>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pic>
        <p:nvPicPr>
          <p:cNvPr id="6" name="Graphic 3">
            <a:extLst>
              <a:ext uri="{FF2B5EF4-FFF2-40B4-BE49-F238E27FC236}">
                <a16:creationId xmlns:a16="http://schemas.microsoft.com/office/drawing/2014/main" id="{8E86C01E-EED0-4575-A9F3-81B855C91D6E}"/>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4741"/>
            <a:ext cx="2695239" cy="440039"/>
          </a:xfrm>
          <a:prstGeom prst="rect">
            <a:avLst/>
          </a:prstGeom>
        </p:spPr>
      </p:pic>
      <p:sp>
        <p:nvSpPr>
          <p:cNvPr id="7" name="Title 1">
            <a:extLst>
              <a:ext uri="{FF2B5EF4-FFF2-40B4-BE49-F238E27FC236}">
                <a16:creationId xmlns:a16="http://schemas.microsoft.com/office/drawing/2014/main" id="{3E42F6F0-9851-6CCA-F281-D9C550D30B11}"/>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8" name="Subtitle 2">
            <a:extLst>
              <a:ext uri="{FF2B5EF4-FFF2-40B4-BE49-F238E27FC236}">
                <a16:creationId xmlns:a16="http://schemas.microsoft.com/office/drawing/2014/main" id="{C11FC30E-E8DC-A2A1-30CD-E3793553C247}"/>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Tree>
    <p:extLst>
      <p:ext uri="{BB962C8B-B14F-4D97-AF65-F5344CB8AC3E}">
        <p14:creationId xmlns:p14="http://schemas.microsoft.com/office/powerpoint/2010/main" val="101961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5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6" name="Graphic 3">
            <a:extLst>
              <a:ext uri="{FF2B5EF4-FFF2-40B4-BE49-F238E27FC236}">
                <a16:creationId xmlns:a16="http://schemas.microsoft.com/office/drawing/2014/main" id="{8E86C01E-EED0-4575-A9F3-81B855C91D6E}"/>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6003380" y="6104741"/>
            <a:ext cx="2695239" cy="440039"/>
          </a:xfrm>
          <a:prstGeom prst="rect">
            <a:avLst/>
          </a:prstGeom>
        </p:spPr>
      </p:pic>
      <p:sp>
        <p:nvSpPr>
          <p:cNvPr id="2" name="Title 1">
            <a:extLst>
              <a:ext uri="{FF2B5EF4-FFF2-40B4-BE49-F238E27FC236}">
                <a16:creationId xmlns:a16="http://schemas.microsoft.com/office/drawing/2014/main" id="{A10BD829-7022-0558-931F-669B5ED88832}"/>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3" name="Subtitle 2">
            <a:extLst>
              <a:ext uri="{FF2B5EF4-FFF2-40B4-BE49-F238E27FC236}">
                <a16:creationId xmlns:a16="http://schemas.microsoft.com/office/drawing/2014/main" id="{D8FEE4D4-097B-7145-0023-E9FAD0435FDE}"/>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7" name="Picture 7">
            <a:extLst>
              <a:ext uri="{FF2B5EF4-FFF2-40B4-BE49-F238E27FC236}">
                <a16:creationId xmlns:a16="http://schemas.microsoft.com/office/drawing/2014/main" id="{869C6C37-5CA9-E072-9CD8-A36655D27768}"/>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838361" y="332521"/>
            <a:ext cx="2494266" cy="649632"/>
          </a:xfrm>
          <a:prstGeom prst="rect">
            <a:avLst/>
          </a:prstGeom>
        </p:spPr>
      </p:pic>
    </p:spTree>
    <p:extLst>
      <p:ext uri="{BB962C8B-B14F-4D97-AF65-F5344CB8AC3E}">
        <p14:creationId xmlns:p14="http://schemas.microsoft.com/office/powerpoint/2010/main" val="3512378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6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Footer Placeholder 4">
            <a:extLst>
              <a:ext uri="{FF2B5EF4-FFF2-40B4-BE49-F238E27FC236}">
                <a16:creationId xmlns:a16="http://schemas.microsoft.com/office/drawing/2014/main" id="{D327418D-EF10-22C8-7634-530C291A50C2}"/>
              </a:ext>
            </a:extLst>
          </p:cNvPr>
          <p:cNvSpPr txBox="1">
            <a:spLocks/>
          </p:cNvSpPr>
          <p:nvPr userDrawn="1"/>
        </p:nvSpPr>
        <p:spPr>
          <a:xfrm>
            <a:off x="838200" y="6121948"/>
            <a:ext cx="5009214" cy="405626"/>
          </a:xfrm>
          <a:prstGeom prst="rect">
            <a:avLst/>
          </a:prstGeom>
        </p:spPr>
        <p:txBody>
          <a:bodyPr vert="horz" lIns="0" tIns="45720" rIns="91440" bIns="45720" rtlCol="0" anchor="ctr"/>
          <a:lstStyle>
            <a:defPPr>
              <a:defRPr lang="en-PT"/>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b="0" i="0" dirty="0">
                <a:solidFill>
                  <a:schemeClr val="bg1"/>
                </a:solidFill>
                <a:effectLst/>
                <a:latin typeface="+mn-lt"/>
              </a:rPr>
              <a:t>COST (European Cooperation in Science and Technology) is a funding agency for research and innovation networks. Our Actions help connect research initiatives across Europe and enable scientists to grow their ideas by sharing them with their peers. This boosts their research, career and innovation. </a:t>
            </a:r>
            <a:r>
              <a:rPr lang="en-US" sz="800" dirty="0">
                <a:solidFill>
                  <a:schemeClr val="bg1"/>
                </a:solidFill>
                <a:latin typeface="+mn-lt"/>
              </a:rPr>
              <a:t>This publication is based upon work from COST Action SENSES, CA24164, supported by COST (European Cooperation in Science and Technology) - www.cost.eu</a:t>
            </a:r>
            <a:endParaRPr lang="en-US" sz="800" b="0" i="0" dirty="0">
              <a:solidFill>
                <a:schemeClr val="bg1"/>
              </a:solidFill>
              <a:effectLst/>
              <a:latin typeface="+mn-lt"/>
            </a:endParaRPr>
          </a:p>
        </p:txBody>
      </p:sp>
      <p:pic>
        <p:nvPicPr>
          <p:cNvPr id="5" name="Picture 7">
            <a:extLst>
              <a:ext uri="{FF2B5EF4-FFF2-40B4-BE49-F238E27FC236}">
                <a16:creationId xmlns:a16="http://schemas.microsoft.com/office/drawing/2014/main" id="{DFA93A18-1463-685C-EFB1-3CA64E8A10E2}"/>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pic>
        <p:nvPicPr>
          <p:cNvPr id="6" name="Graphic 3">
            <a:extLst>
              <a:ext uri="{FF2B5EF4-FFF2-40B4-BE49-F238E27FC236}">
                <a16:creationId xmlns:a16="http://schemas.microsoft.com/office/drawing/2014/main" id="{8E86C01E-EED0-4575-A9F3-81B855C91D6E}"/>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6003380" y="6104741"/>
            <a:ext cx="2695239" cy="440039"/>
          </a:xfrm>
          <a:prstGeom prst="rect">
            <a:avLst/>
          </a:prstGeom>
        </p:spPr>
      </p:pic>
      <p:sp>
        <p:nvSpPr>
          <p:cNvPr id="2" name="Title 1">
            <a:extLst>
              <a:ext uri="{FF2B5EF4-FFF2-40B4-BE49-F238E27FC236}">
                <a16:creationId xmlns:a16="http://schemas.microsoft.com/office/drawing/2014/main" id="{C963A6D6-F8D1-31D7-E0BB-22D55CF39965}"/>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3" name="Subtitle 2">
            <a:extLst>
              <a:ext uri="{FF2B5EF4-FFF2-40B4-BE49-F238E27FC236}">
                <a16:creationId xmlns:a16="http://schemas.microsoft.com/office/drawing/2014/main" id="{9762372B-591D-A8DA-8811-23A503158A32}"/>
              </a:ext>
            </a:extLst>
          </p:cNvPr>
          <p:cNvSpPr>
            <a:spLocks noGrp="1"/>
          </p:cNvSpPr>
          <p:nvPr>
            <p:ph type="subTitle" idx="1"/>
          </p:nvPr>
        </p:nvSpPr>
        <p:spPr>
          <a:xfrm>
            <a:off x="838200" y="4005324"/>
            <a:ext cx="6889750" cy="1295238"/>
          </a:xfrm>
        </p:spPr>
        <p:txBody>
          <a:bodyPr lIns="36000" rIns="0"/>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spTree>
    <p:extLst>
      <p:ext uri="{BB962C8B-B14F-4D97-AF65-F5344CB8AC3E}">
        <p14:creationId xmlns:p14="http://schemas.microsoft.com/office/powerpoint/2010/main" val="4065570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BD829-7022-0558-931F-669B5ED88832}"/>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3" name="Subtitle 2">
            <a:extLst>
              <a:ext uri="{FF2B5EF4-FFF2-40B4-BE49-F238E27FC236}">
                <a16:creationId xmlns:a16="http://schemas.microsoft.com/office/drawing/2014/main" id="{D8FEE4D4-097B-7145-0023-E9FAD0435FDE}"/>
              </a:ext>
            </a:extLst>
          </p:cNvPr>
          <p:cNvSpPr>
            <a:spLocks noGrp="1"/>
          </p:cNvSpPr>
          <p:nvPr>
            <p:ph type="subTitle" idx="1"/>
          </p:nvPr>
        </p:nvSpPr>
        <p:spPr>
          <a:xfrm>
            <a:off x="838200" y="4005324"/>
            <a:ext cx="6889750" cy="1295238"/>
          </a:xfrm>
        </p:spPr>
        <p:txBody>
          <a:bodyPr lIns="36000" rIns="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7" name="Picture 7">
            <a:extLst>
              <a:ext uri="{FF2B5EF4-FFF2-40B4-BE49-F238E27FC236}">
                <a16:creationId xmlns:a16="http://schemas.microsoft.com/office/drawing/2014/main" id="{79A1B0D2-8603-DCAA-F9F6-7050299D0D8C}"/>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2"/>
          </a:xfrm>
          <a:prstGeom prst="rect">
            <a:avLst/>
          </a:prstGeom>
        </p:spPr>
      </p:pic>
    </p:spTree>
    <p:extLst>
      <p:ext uri="{BB962C8B-B14F-4D97-AF65-F5344CB8AC3E}">
        <p14:creationId xmlns:p14="http://schemas.microsoft.com/office/powerpoint/2010/main" val="34434075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8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3A6D6-F8D1-31D7-E0BB-22D55CF39965}"/>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3" name="Subtitle 2">
            <a:extLst>
              <a:ext uri="{FF2B5EF4-FFF2-40B4-BE49-F238E27FC236}">
                <a16:creationId xmlns:a16="http://schemas.microsoft.com/office/drawing/2014/main" id="{9762372B-591D-A8DA-8811-23A503158A32}"/>
              </a:ext>
            </a:extLst>
          </p:cNvPr>
          <p:cNvSpPr>
            <a:spLocks noGrp="1"/>
          </p:cNvSpPr>
          <p:nvPr>
            <p:ph type="subTitle" idx="1"/>
          </p:nvPr>
        </p:nvSpPr>
        <p:spPr>
          <a:xfrm>
            <a:off x="838200" y="4005324"/>
            <a:ext cx="6889750" cy="1295238"/>
          </a:xfrm>
        </p:spPr>
        <p:txBody>
          <a:bodyPr lIns="36000" rIns="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7" name="Picture 7">
            <a:extLst>
              <a:ext uri="{FF2B5EF4-FFF2-40B4-BE49-F238E27FC236}">
                <a16:creationId xmlns:a16="http://schemas.microsoft.com/office/drawing/2014/main" id="{59C6B0A6-3AC6-48A4-9F7E-F5E2601BD0B0}"/>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Tree>
    <p:extLst>
      <p:ext uri="{BB962C8B-B14F-4D97-AF65-F5344CB8AC3E}">
        <p14:creationId xmlns:p14="http://schemas.microsoft.com/office/powerpoint/2010/main" val="250806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Title extr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E42F6F0-9851-6CCA-F281-D9C550D30B11}"/>
              </a:ext>
            </a:extLst>
          </p:cNvPr>
          <p:cNvSpPr>
            <a:spLocks noGrp="1"/>
          </p:cNvSpPr>
          <p:nvPr>
            <p:ph type="ctrTitle" hasCustomPrompt="1"/>
          </p:nvPr>
        </p:nvSpPr>
        <p:spPr>
          <a:xfrm>
            <a:off x="838200" y="1769125"/>
            <a:ext cx="6889750" cy="2144122"/>
          </a:xfrm>
        </p:spPr>
        <p:txBody>
          <a:bodyPr lIns="0" rIns="0" anchor="b"/>
          <a:lstStyle>
            <a:lvl1pPr algn="l">
              <a:defRPr sz="6000" b="0">
                <a:solidFill>
                  <a:schemeClr val="bg2"/>
                </a:solidFill>
              </a:defRPr>
            </a:lvl1pPr>
          </a:lstStyle>
          <a:p>
            <a:r>
              <a:rPr lang="en-GB" dirty="0"/>
              <a:t>Click to edit </a:t>
            </a:r>
            <a:br>
              <a:rPr lang="en-GB" dirty="0"/>
            </a:br>
            <a:r>
              <a:rPr lang="en-GB" dirty="0"/>
              <a:t>Master title style</a:t>
            </a:r>
            <a:endParaRPr lang="en-PT" dirty="0"/>
          </a:p>
        </p:txBody>
      </p:sp>
      <p:sp>
        <p:nvSpPr>
          <p:cNvPr id="8" name="Subtitle 2">
            <a:extLst>
              <a:ext uri="{FF2B5EF4-FFF2-40B4-BE49-F238E27FC236}">
                <a16:creationId xmlns:a16="http://schemas.microsoft.com/office/drawing/2014/main" id="{C11FC30E-E8DC-A2A1-30CD-E3793553C247}"/>
              </a:ext>
            </a:extLst>
          </p:cNvPr>
          <p:cNvSpPr>
            <a:spLocks noGrp="1"/>
          </p:cNvSpPr>
          <p:nvPr>
            <p:ph type="subTitle" idx="1"/>
          </p:nvPr>
        </p:nvSpPr>
        <p:spPr>
          <a:xfrm>
            <a:off x="838200" y="4005324"/>
            <a:ext cx="6889750" cy="1295238"/>
          </a:xfrm>
        </p:spPr>
        <p:txBody>
          <a:bodyPr lIns="36000" rIns="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PT" dirty="0"/>
          </a:p>
        </p:txBody>
      </p:sp>
      <p:pic>
        <p:nvPicPr>
          <p:cNvPr id="2" name="Picture 7">
            <a:extLst>
              <a:ext uri="{FF2B5EF4-FFF2-40B4-BE49-F238E27FC236}">
                <a16:creationId xmlns:a16="http://schemas.microsoft.com/office/drawing/2014/main" id="{8DE2FB5A-9B85-5B51-152B-0E35B2F47204}"/>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38361" y="332521"/>
            <a:ext cx="2494266" cy="649631"/>
          </a:xfrm>
          <a:prstGeom prst="rect">
            <a:avLst/>
          </a:prstGeom>
        </p:spPr>
      </p:pic>
    </p:spTree>
    <p:extLst>
      <p:ext uri="{BB962C8B-B14F-4D97-AF65-F5344CB8AC3E}">
        <p14:creationId xmlns:p14="http://schemas.microsoft.com/office/powerpoint/2010/main" val="295806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AA2AD7-96C8-6E97-B207-442AA8F54506}"/>
              </a:ext>
            </a:extLst>
          </p:cNvPr>
          <p:cNvSpPr>
            <a:spLocks noGrp="1"/>
          </p:cNvSpPr>
          <p:nvPr>
            <p:ph idx="1"/>
          </p:nvPr>
        </p:nvSpPr>
        <p:spPr>
          <a:xfrm>
            <a:off x="838200" y="1571625"/>
            <a:ext cx="10515600" cy="420052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PT" dirty="0"/>
          </a:p>
        </p:txBody>
      </p:sp>
      <p:sp>
        <p:nvSpPr>
          <p:cNvPr id="4" name="Date Placeholder 3">
            <a:extLst>
              <a:ext uri="{FF2B5EF4-FFF2-40B4-BE49-F238E27FC236}">
                <a16:creationId xmlns:a16="http://schemas.microsoft.com/office/drawing/2014/main" id="{C35144ED-C0C9-8CE8-6D06-503C4342AF80}"/>
              </a:ext>
            </a:extLst>
          </p:cNvPr>
          <p:cNvSpPr>
            <a:spLocks noGrp="1"/>
          </p:cNvSpPr>
          <p:nvPr>
            <p:ph type="dt" sz="half" idx="10"/>
          </p:nvPr>
        </p:nvSpPr>
        <p:spPr/>
        <p:txBody>
          <a:bodyPr/>
          <a:lstStyle/>
          <a:p>
            <a:fld id="{308DAF62-A337-F44E-B6AA-0D82248E5EBB}" type="datetime2">
              <a:rPr lang="en-US" smtClean="0"/>
              <a:t>Monday, February 16, 2026</a:t>
            </a:fld>
            <a:endParaRPr lang="en-PT"/>
          </a:p>
        </p:txBody>
      </p:sp>
      <p:sp>
        <p:nvSpPr>
          <p:cNvPr id="5" name="Footer Placeholder 4">
            <a:extLst>
              <a:ext uri="{FF2B5EF4-FFF2-40B4-BE49-F238E27FC236}">
                <a16:creationId xmlns:a16="http://schemas.microsoft.com/office/drawing/2014/main" id="{C3B123A8-09A2-1B81-9618-F8181E96A2C3}"/>
              </a:ext>
            </a:extLst>
          </p:cNvPr>
          <p:cNvSpPr>
            <a:spLocks noGrp="1"/>
          </p:cNvSpPr>
          <p:nvPr>
            <p:ph type="ftr" sz="quarter" idx="11"/>
          </p:nvPr>
        </p:nvSpPr>
        <p:spPr/>
        <p:txBody>
          <a:bodyPr/>
          <a:lstStyle/>
          <a:p>
            <a:r>
              <a:rPr lang="en-GB"/>
              <a:t>Author: John Doe</a:t>
            </a:r>
            <a:endParaRPr lang="en-PT"/>
          </a:p>
        </p:txBody>
      </p:sp>
      <p:sp>
        <p:nvSpPr>
          <p:cNvPr id="6" name="Slide Number Placeholder 5">
            <a:extLst>
              <a:ext uri="{FF2B5EF4-FFF2-40B4-BE49-F238E27FC236}">
                <a16:creationId xmlns:a16="http://schemas.microsoft.com/office/drawing/2014/main" id="{92A4E080-4429-0E3A-0EB6-AAB5E71DBB49}"/>
              </a:ext>
            </a:extLst>
          </p:cNvPr>
          <p:cNvSpPr>
            <a:spLocks noGrp="1"/>
          </p:cNvSpPr>
          <p:nvPr>
            <p:ph type="sldNum" sz="quarter" idx="12"/>
          </p:nvPr>
        </p:nvSpPr>
        <p:spPr/>
        <p:txBody>
          <a:bodyPr/>
          <a:lstStyle/>
          <a:p>
            <a:fld id="{A1AD6FAC-26F5-6F4C-9A0C-75882B5EE979}" type="slidenum">
              <a:rPr lang="en-PT" smtClean="0"/>
              <a:t>‹nr.›</a:t>
            </a:fld>
            <a:endParaRPr lang="en-PT"/>
          </a:p>
        </p:txBody>
      </p:sp>
      <p:sp>
        <p:nvSpPr>
          <p:cNvPr id="8" name="Title 1">
            <a:extLst>
              <a:ext uri="{FF2B5EF4-FFF2-40B4-BE49-F238E27FC236}">
                <a16:creationId xmlns:a16="http://schemas.microsoft.com/office/drawing/2014/main" id="{6546EDE4-7A61-25AA-8ADE-6F87C23D8899}"/>
              </a:ext>
            </a:extLst>
          </p:cNvPr>
          <p:cNvSpPr>
            <a:spLocks noGrp="1"/>
          </p:cNvSpPr>
          <p:nvPr>
            <p:ph type="title"/>
          </p:nvPr>
        </p:nvSpPr>
        <p:spPr>
          <a:xfrm>
            <a:off x="838200" y="365125"/>
            <a:ext cx="10515600" cy="911225"/>
          </a:xfrm>
        </p:spPr>
        <p:txBody>
          <a:bodyPr/>
          <a:lstStyle>
            <a:lvl1pPr>
              <a:defRPr b="1">
                <a:solidFill>
                  <a:schemeClr val="tx1"/>
                </a:solidFill>
              </a:defRPr>
            </a:lvl1pPr>
          </a:lstStyle>
          <a:p>
            <a:r>
              <a:rPr lang="en-GB" dirty="0"/>
              <a:t>Click to edit Master title style</a:t>
            </a:r>
            <a:endParaRPr lang="en-PT" dirty="0"/>
          </a:p>
        </p:txBody>
      </p:sp>
    </p:spTree>
    <p:extLst>
      <p:ext uri="{BB962C8B-B14F-4D97-AF65-F5344CB8AC3E}">
        <p14:creationId xmlns:p14="http://schemas.microsoft.com/office/powerpoint/2010/main" val="3926241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CF887085-D294-FAEA-7A5E-9CF2D5F5FA85}"/>
              </a:ext>
            </a:extLst>
          </p:cNvPr>
          <p:cNvSpPr>
            <a:spLocks noGrp="1"/>
          </p:cNvSpPr>
          <p:nvPr>
            <p:ph type="dt" sz="half" idx="10"/>
          </p:nvPr>
        </p:nvSpPr>
        <p:spPr/>
        <p:txBody>
          <a:bodyPr/>
          <a:lstStyle/>
          <a:p>
            <a:fld id="{E77C06EA-0F12-7345-9314-283FADE205B1}" type="datetime2">
              <a:rPr lang="en-US" smtClean="0"/>
              <a:t>Monday, February 16, 2026</a:t>
            </a:fld>
            <a:endParaRPr lang="en-PT"/>
          </a:p>
        </p:txBody>
      </p:sp>
      <p:sp>
        <p:nvSpPr>
          <p:cNvPr id="4" name="Footer Placeholder 3">
            <a:extLst>
              <a:ext uri="{FF2B5EF4-FFF2-40B4-BE49-F238E27FC236}">
                <a16:creationId xmlns:a16="http://schemas.microsoft.com/office/drawing/2014/main" id="{2542D3A4-40E4-8BB1-0062-07C7F075ABE5}"/>
              </a:ext>
            </a:extLst>
          </p:cNvPr>
          <p:cNvSpPr>
            <a:spLocks noGrp="1"/>
          </p:cNvSpPr>
          <p:nvPr>
            <p:ph type="ftr" sz="quarter" idx="11"/>
          </p:nvPr>
        </p:nvSpPr>
        <p:spPr/>
        <p:txBody>
          <a:bodyPr/>
          <a:lstStyle/>
          <a:p>
            <a:r>
              <a:rPr lang="en-GB"/>
              <a:t>Author: John Doe</a:t>
            </a:r>
            <a:endParaRPr lang="en-PT"/>
          </a:p>
        </p:txBody>
      </p:sp>
      <p:sp>
        <p:nvSpPr>
          <p:cNvPr id="5" name="Slide Number Placeholder 4">
            <a:extLst>
              <a:ext uri="{FF2B5EF4-FFF2-40B4-BE49-F238E27FC236}">
                <a16:creationId xmlns:a16="http://schemas.microsoft.com/office/drawing/2014/main" id="{C24882B3-9E8E-262E-618E-0453961C75C9}"/>
              </a:ext>
            </a:extLst>
          </p:cNvPr>
          <p:cNvSpPr>
            <a:spLocks noGrp="1"/>
          </p:cNvSpPr>
          <p:nvPr>
            <p:ph type="sldNum" sz="quarter" idx="12"/>
          </p:nvPr>
        </p:nvSpPr>
        <p:spPr/>
        <p:txBody>
          <a:bodyPr/>
          <a:lstStyle/>
          <a:p>
            <a:fld id="{A1AD6FAC-26F5-6F4C-9A0C-75882B5EE979}" type="slidenum">
              <a:rPr lang="en-PT" smtClean="0"/>
              <a:t>‹nr.›</a:t>
            </a:fld>
            <a:endParaRPr lang="en-PT"/>
          </a:p>
        </p:txBody>
      </p:sp>
      <p:sp>
        <p:nvSpPr>
          <p:cNvPr id="8" name="Title 1">
            <a:extLst>
              <a:ext uri="{FF2B5EF4-FFF2-40B4-BE49-F238E27FC236}">
                <a16:creationId xmlns:a16="http://schemas.microsoft.com/office/drawing/2014/main" id="{3A89E302-4137-12C2-460C-60F2A4C91555}"/>
              </a:ext>
            </a:extLst>
          </p:cNvPr>
          <p:cNvSpPr>
            <a:spLocks noGrp="1"/>
          </p:cNvSpPr>
          <p:nvPr>
            <p:ph type="title"/>
          </p:nvPr>
        </p:nvSpPr>
        <p:spPr>
          <a:xfrm>
            <a:off x="838200" y="365125"/>
            <a:ext cx="10515600" cy="911225"/>
          </a:xfrm>
        </p:spPr>
        <p:txBody>
          <a:bodyPr/>
          <a:lstStyle>
            <a:lvl1pPr>
              <a:defRPr b="1">
                <a:solidFill>
                  <a:schemeClr val="tx2"/>
                </a:solidFill>
              </a:defRPr>
            </a:lvl1pPr>
          </a:lstStyle>
          <a:p>
            <a:r>
              <a:rPr lang="en-GB" dirty="0"/>
              <a:t>Click to edit Master title style</a:t>
            </a:r>
            <a:endParaRPr lang="en-PT" dirty="0"/>
          </a:p>
        </p:txBody>
      </p:sp>
    </p:spTree>
    <p:extLst>
      <p:ext uri="{BB962C8B-B14F-4D97-AF65-F5344CB8AC3E}">
        <p14:creationId xmlns:p14="http://schemas.microsoft.com/office/powerpoint/2010/main" val="1673407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CF887085-D294-FAEA-7A5E-9CF2D5F5FA85}"/>
              </a:ext>
            </a:extLst>
          </p:cNvPr>
          <p:cNvSpPr>
            <a:spLocks noGrp="1"/>
          </p:cNvSpPr>
          <p:nvPr>
            <p:ph type="dt" sz="half" idx="10"/>
          </p:nvPr>
        </p:nvSpPr>
        <p:spPr/>
        <p:txBody>
          <a:bodyPr/>
          <a:lstStyle/>
          <a:p>
            <a:fld id="{E77C06EA-0F12-7345-9314-283FADE205B1}" type="datetime2">
              <a:rPr lang="en-US" smtClean="0"/>
              <a:t>Monday, February 16, 2026</a:t>
            </a:fld>
            <a:endParaRPr lang="en-PT"/>
          </a:p>
        </p:txBody>
      </p:sp>
      <p:sp>
        <p:nvSpPr>
          <p:cNvPr id="4" name="Footer Placeholder 3">
            <a:extLst>
              <a:ext uri="{FF2B5EF4-FFF2-40B4-BE49-F238E27FC236}">
                <a16:creationId xmlns:a16="http://schemas.microsoft.com/office/drawing/2014/main" id="{2542D3A4-40E4-8BB1-0062-07C7F075ABE5}"/>
              </a:ext>
            </a:extLst>
          </p:cNvPr>
          <p:cNvSpPr>
            <a:spLocks noGrp="1"/>
          </p:cNvSpPr>
          <p:nvPr>
            <p:ph type="ftr" sz="quarter" idx="11"/>
          </p:nvPr>
        </p:nvSpPr>
        <p:spPr/>
        <p:txBody>
          <a:bodyPr/>
          <a:lstStyle/>
          <a:p>
            <a:r>
              <a:rPr lang="en-GB"/>
              <a:t>Author: John Doe</a:t>
            </a:r>
            <a:endParaRPr lang="en-PT"/>
          </a:p>
        </p:txBody>
      </p:sp>
      <p:sp>
        <p:nvSpPr>
          <p:cNvPr id="5" name="Slide Number Placeholder 4">
            <a:extLst>
              <a:ext uri="{FF2B5EF4-FFF2-40B4-BE49-F238E27FC236}">
                <a16:creationId xmlns:a16="http://schemas.microsoft.com/office/drawing/2014/main" id="{C24882B3-9E8E-262E-618E-0453961C75C9}"/>
              </a:ext>
            </a:extLst>
          </p:cNvPr>
          <p:cNvSpPr>
            <a:spLocks noGrp="1"/>
          </p:cNvSpPr>
          <p:nvPr>
            <p:ph type="sldNum" sz="quarter" idx="12"/>
          </p:nvPr>
        </p:nvSpPr>
        <p:spPr/>
        <p:txBody>
          <a:bodyPr/>
          <a:lstStyle/>
          <a:p>
            <a:fld id="{A1AD6FAC-26F5-6F4C-9A0C-75882B5EE979}" type="slidenum">
              <a:rPr lang="en-PT" smtClean="0"/>
              <a:t>‹nr.›</a:t>
            </a:fld>
            <a:endParaRPr lang="en-PT"/>
          </a:p>
        </p:txBody>
      </p:sp>
      <p:sp>
        <p:nvSpPr>
          <p:cNvPr id="8" name="Title 1">
            <a:extLst>
              <a:ext uri="{FF2B5EF4-FFF2-40B4-BE49-F238E27FC236}">
                <a16:creationId xmlns:a16="http://schemas.microsoft.com/office/drawing/2014/main" id="{3A89E302-4137-12C2-460C-60F2A4C91555}"/>
              </a:ext>
            </a:extLst>
          </p:cNvPr>
          <p:cNvSpPr>
            <a:spLocks noGrp="1"/>
          </p:cNvSpPr>
          <p:nvPr>
            <p:ph type="title"/>
          </p:nvPr>
        </p:nvSpPr>
        <p:spPr>
          <a:xfrm>
            <a:off x="838200" y="365125"/>
            <a:ext cx="10515600" cy="911225"/>
          </a:xfrm>
        </p:spPr>
        <p:txBody>
          <a:bodyPr/>
          <a:lstStyle>
            <a:lvl1pPr>
              <a:defRPr b="1">
                <a:solidFill>
                  <a:schemeClr val="accent2"/>
                </a:solidFill>
              </a:defRPr>
            </a:lvl1pPr>
          </a:lstStyle>
          <a:p>
            <a:r>
              <a:rPr lang="en-GB" dirty="0"/>
              <a:t>Click to edit Master title style</a:t>
            </a:r>
            <a:endParaRPr lang="en-PT" dirty="0"/>
          </a:p>
        </p:txBody>
      </p:sp>
    </p:spTree>
    <p:extLst>
      <p:ext uri="{BB962C8B-B14F-4D97-AF65-F5344CB8AC3E}">
        <p14:creationId xmlns:p14="http://schemas.microsoft.com/office/powerpoint/2010/main" val="3458211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Blank 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D98B3-167A-1992-D2C5-2913F0BC21B3}"/>
              </a:ext>
            </a:extLst>
          </p:cNvPr>
          <p:cNvSpPr>
            <a:spLocks noGrp="1"/>
          </p:cNvSpPr>
          <p:nvPr>
            <p:ph type="title"/>
          </p:nvPr>
        </p:nvSpPr>
        <p:spPr>
          <a:xfrm>
            <a:off x="838200" y="365125"/>
            <a:ext cx="10515600" cy="911225"/>
          </a:xfrm>
        </p:spPr>
        <p:txBody>
          <a:bodyPr/>
          <a:lstStyle>
            <a:lvl1pPr>
              <a:defRPr b="1">
                <a:solidFill>
                  <a:schemeClr val="tx1"/>
                </a:solidFill>
              </a:defRPr>
            </a:lvl1pPr>
          </a:lstStyle>
          <a:p>
            <a:r>
              <a:rPr lang="en-GB" dirty="0"/>
              <a:t>Click to edit Master title style</a:t>
            </a:r>
            <a:endParaRPr lang="en-PT" dirty="0"/>
          </a:p>
        </p:txBody>
      </p:sp>
      <p:sp>
        <p:nvSpPr>
          <p:cNvPr id="5" name="Slide Number Placeholder 4">
            <a:extLst>
              <a:ext uri="{FF2B5EF4-FFF2-40B4-BE49-F238E27FC236}">
                <a16:creationId xmlns:a16="http://schemas.microsoft.com/office/drawing/2014/main" id="{C24882B3-9E8E-262E-618E-0453961C75C9}"/>
              </a:ext>
            </a:extLst>
          </p:cNvPr>
          <p:cNvSpPr>
            <a:spLocks noGrp="1"/>
          </p:cNvSpPr>
          <p:nvPr>
            <p:ph type="sldNum" sz="quarter" idx="12"/>
          </p:nvPr>
        </p:nvSpPr>
        <p:spPr/>
        <p:txBody>
          <a:bodyPr/>
          <a:lstStyle/>
          <a:p>
            <a:fld id="{A1AD6FAC-26F5-6F4C-9A0C-75882B5EE979}" type="slidenum">
              <a:rPr lang="en-PT" smtClean="0"/>
              <a:t>‹nr.›</a:t>
            </a:fld>
            <a:endParaRPr lang="en-PT"/>
          </a:p>
        </p:txBody>
      </p:sp>
    </p:spTree>
    <p:extLst>
      <p:ext uri="{BB962C8B-B14F-4D97-AF65-F5344CB8AC3E}">
        <p14:creationId xmlns:p14="http://schemas.microsoft.com/office/powerpoint/2010/main" val="3322881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CDF708-4E1A-A2B9-EC40-4805FF7620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PT" dirty="0"/>
          </a:p>
        </p:txBody>
      </p:sp>
      <p:sp>
        <p:nvSpPr>
          <p:cNvPr id="3" name="Text Placeholder 2">
            <a:extLst>
              <a:ext uri="{FF2B5EF4-FFF2-40B4-BE49-F238E27FC236}">
                <a16:creationId xmlns:a16="http://schemas.microsoft.com/office/drawing/2014/main" id="{75B33A7E-C948-2570-53CD-58B7A2C13A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PT"/>
          </a:p>
        </p:txBody>
      </p:sp>
      <p:sp>
        <p:nvSpPr>
          <p:cNvPr id="4" name="Date Placeholder 3">
            <a:extLst>
              <a:ext uri="{FF2B5EF4-FFF2-40B4-BE49-F238E27FC236}">
                <a16:creationId xmlns:a16="http://schemas.microsoft.com/office/drawing/2014/main" id="{C659E8C7-8F09-F708-1FA1-3335316E84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E347CA1-328C-DE48-A0CB-F3A1D7F9EB63}" type="datetime2">
              <a:rPr lang="en-US" smtClean="0"/>
              <a:t>Monday, February 16, 2026</a:t>
            </a:fld>
            <a:endParaRPr lang="en-PT"/>
          </a:p>
        </p:txBody>
      </p:sp>
      <p:sp>
        <p:nvSpPr>
          <p:cNvPr id="5" name="Footer Placeholder 4">
            <a:extLst>
              <a:ext uri="{FF2B5EF4-FFF2-40B4-BE49-F238E27FC236}">
                <a16:creationId xmlns:a16="http://schemas.microsoft.com/office/drawing/2014/main" id="{D81893C5-5556-696F-C2F3-C7B4D4BC20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Author: John Doe</a:t>
            </a:r>
            <a:endParaRPr lang="en-PT"/>
          </a:p>
        </p:txBody>
      </p:sp>
      <p:sp>
        <p:nvSpPr>
          <p:cNvPr id="6" name="Slide Number Placeholder 5">
            <a:extLst>
              <a:ext uri="{FF2B5EF4-FFF2-40B4-BE49-F238E27FC236}">
                <a16:creationId xmlns:a16="http://schemas.microsoft.com/office/drawing/2014/main" id="{0A52FE06-6789-288B-F9FD-F15B8173C4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1AD6FAC-26F5-6F4C-9A0C-75882B5EE979}" type="slidenum">
              <a:rPr lang="en-PT" smtClean="0"/>
              <a:t>‹nr.›</a:t>
            </a:fld>
            <a:endParaRPr lang="en-PT"/>
          </a:p>
        </p:txBody>
      </p:sp>
    </p:spTree>
    <p:extLst>
      <p:ext uri="{BB962C8B-B14F-4D97-AF65-F5344CB8AC3E}">
        <p14:creationId xmlns:p14="http://schemas.microsoft.com/office/powerpoint/2010/main" val="251482032"/>
      </p:ext>
    </p:extLst>
  </p:cSld>
  <p:clrMap bg1="lt1" tx1="dk1" bg2="lt2" tx2="dk2" accent1="accent1" accent2="accent2" accent3="accent3" accent4="accent4" accent5="accent5" accent6="accent6" hlink="hlink" folHlink="folHlink"/>
  <p:sldLayoutIdLst>
    <p:sldLayoutId id="2147483666" r:id="rId1"/>
    <p:sldLayoutId id="2147483681" r:id="rId2"/>
    <p:sldLayoutId id="2147483688" r:id="rId3"/>
    <p:sldLayoutId id="2147483693" r:id="rId4"/>
    <p:sldLayoutId id="2147483692" r:id="rId5"/>
    <p:sldLayoutId id="2147483691" r:id="rId6"/>
    <p:sldLayoutId id="2147483690" r:id="rId7"/>
    <p:sldLayoutId id="2147483689" r:id="rId8"/>
    <p:sldLayoutId id="2147483694" r:id="rId9"/>
    <p:sldLayoutId id="2147483695" r:id="rId10"/>
    <p:sldLayoutId id="2147483696" r:id="rId11"/>
    <p:sldLayoutId id="2147483697" r:id="rId12"/>
    <p:sldLayoutId id="2147483698" r:id="rId13"/>
    <p:sldLayoutId id="2147483699" r:id="rId14"/>
    <p:sldLayoutId id="2147483650" r:id="rId15"/>
    <p:sldLayoutId id="2147483654" r:id="rId16"/>
    <p:sldLayoutId id="2147483680" r:id="rId17"/>
    <p:sldLayoutId id="2147483668" r:id="rId1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12.xml"/><Relationship Id="rId1" Type="http://schemas.openxmlformats.org/officeDocument/2006/relationships/slideLayout" Target="../slideLayouts/slideLayout15.xml"/><Relationship Id="rId6" Type="http://schemas.openxmlformats.org/officeDocument/2006/relationships/slide" Target="slide18.xml"/><Relationship Id="rId5" Type="http://schemas.openxmlformats.org/officeDocument/2006/relationships/slide" Target="slide17.xml"/><Relationship Id="rId4" Type="http://schemas.openxmlformats.org/officeDocument/2006/relationships/slide" Target="slide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A01F6-DF39-168C-8B4E-79CA340AD130}"/>
              </a:ext>
            </a:extLst>
          </p:cNvPr>
          <p:cNvSpPr>
            <a:spLocks noGrp="1"/>
          </p:cNvSpPr>
          <p:nvPr>
            <p:ph type="ctrTitle"/>
          </p:nvPr>
        </p:nvSpPr>
        <p:spPr/>
        <p:txBody>
          <a:bodyPr/>
          <a:lstStyle/>
          <a:p>
            <a:r>
              <a:rPr lang="en-PT" b="0" dirty="0"/>
              <a:t>The Title of </a:t>
            </a:r>
            <a:br>
              <a:rPr lang="pt-PT" b="0" dirty="0"/>
            </a:br>
            <a:r>
              <a:rPr lang="en-PT" b="0" dirty="0"/>
              <a:t>this Presentation</a:t>
            </a:r>
          </a:p>
        </p:txBody>
      </p:sp>
      <p:sp>
        <p:nvSpPr>
          <p:cNvPr id="3" name="Subtitle 2">
            <a:extLst>
              <a:ext uri="{FF2B5EF4-FFF2-40B4-BE49-F238E27FC236}">
                <a16:creationId xmlns:a16="http://schemas.microsoft.com/office/drawing/2014/main" id="{7F846633-A4E0-F880-8A1B-EB96F0F08E6C}"/>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16818485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9F12C-027C-80A9-FF8B-C796ABE432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159095-9A7E-F8AF-378C-1D9FD18BD2FD}"/>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6E2ED3FB-E1C0-125D-F157-4C51FC8A3287}"/>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66196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8E9AA-83BB-5190-B367-E8BCC557F5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E0EEF4-21CE-3793-AB9F-F9E17FD961E8}"/>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37103286-4885-D22E-5FFE-49D1F6C13AA8}"/>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2694045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E6E79-BC5F-8046-4D5E-D3EBEFEEFE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D2B461-DF0F-B062-D793-0AA364C5D156}"/>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F2DB22E0-68C5-5518-688D-A154BB25D76D}"/>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3172477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5E495-FD04-7307-DCD4-08219253E7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CFAB83-E5E9-41EC-C193-E6DB9D5FDB78}"/>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9946505A-F738-E61D-E878-318C1540C448}"/>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3238226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B956D3-06E9-9705-0C17-4943905811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42BEE3-F582-438A-DDE9-346C2907C1ED}"/>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223A4583-BA67-17A0-7B4D-3E872BB3429C}"/>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2643255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39C2D-3770-E6E1-9B1A-6997F8121B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094D1C-D33F-2473-2A17-BD52F636A61F}"/>
              </a:ext>
            </a:extLst>
          </p:cNvPr>
          <p:cNvSpPr>
            <a:spLocks noGrp="1"/>
          </p:cNvSpPr>
          <p:nvPr>
            <p:ph type="ctrTitle"/>
          </p:nvPr>
        </p:nvSpPr>
        <p:spPr/>
        <p:txBody>
          <a:bodyPr/>
          <a:lstStyle/>
          <a:p>
            <a:r>
              <a:rPr lang="en-PT" b="0" dirty="0"/>
              <a:t>The Title of </a:t>
            </a:r>
            <a:br>
              <a:rPr lang="pt-PT" b="0" dirty="0"/>
            </a:br>
            <a:r>
              <a:rPr lang="en-PT" b="0" dirty="0"/>
              <a:t>this Presentation</a:t>
            </a:r>
          </a:p>
        </p:txBody>
      </p:sp>
      <p:sp>
        <p:nvSpPr>
          <p:cNvPr id="3" name="Subtitle 2">
            <a:extLst>
              <a:ext uri="{FF2B5EF4-FFF2-40B4-BE49-F238E27FC236}">
                <a16:creationId xmlns:a16="http://schemas.microsoft.com/office/drawing/2014/main" id="{EB362C2E-CA1C-17F8-50EC-E9843A84ACFE}"/>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838219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0DD74-44EE-DD1C-C765-896E5B5F8E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583AD-FF64-B188-66A3-EA7BA8BBE070}"/>
              </a:ext>
            </a:extLst>
          </p:cNvPr>
          <p:cNvSpPr>
            <a:spLocks noGrp="1"/>
          </p:cNvSpPr>
          <p:nvPr>
            <p:ph type="ctrTitle"/>
          </p:nvPr>
        </p:nvSpPr>
        <p:spPr/>
        <p:txBody>
          <a:bodyPr/>
          <a:lstStyle/>
          <a:p>
            <a:r>
              <a:rPr lang="en-PT" dirty="0"/>
              <a:t>The Title of </a:t>
            </a:r>
            <a:br>
              <a:rPr lang="pt-PT" dirty="0"/>
            </a:br>
            <a:r>
              <a:rPr lang="en-PT" dirty="0"/>
              <a:t>this Presentation</a:t>
            </a:r>
          </a:p>
        </p:txBody>
      </p:sp>
      <p:sp>
        <p:nvSpPr>
          <p:cNvPr id="3" name="Subtitle 2">
            <a:extLst>
              <a:ext uri="{FF2B5EF4-FFF2-40B4-BE49-F238E27FC236}">
                <a16:creationId xmlns:a16="http://schemas.microsoft.com/office/drawing/2014/main" id="{B457DB78-6190-9C94-735F-7B4F076D271C}"/>
              </a:ext>
            </a:extLst>
          </p:cNvPr>
          <p:cNvSpPr>
            <a:spLocks noGrp="1"/>
          </p:cNvSpPr>
          <p:nvPr>
            <p:ph type="subTitle" idx="1"/>
          </p:nvPr>
        </p:nvSpPr>
        <p:spPr/>
        <p:txBody>
          <a:bodyPr/>
          <a:lstStyle/>
          <a:p>
            <a:r>
              <a:rPr lang="en-PT" dirty="0"/>
              <a:t>Insert the Subtitle of this Presentation</a:t>
            </a:r>
          </a:p>
        </p:txBody>
      </p:sp>
    </p:spTree>
    <p:extLst>
      <p:ext uri="{BB962C8B-B14F-4D97-AF65-F5344CB8AC3E}">
        <p14:creationId xmlns:p14="http://schemas.microsoft.com/office/powerpoint/2010/main" val="2420477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E4483-794E-621F-BE3C-0A874241CBA5}"/>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4E80DD00-F85C-30EA-5A9E-E1D4E167EA91}"/>
              </a:ext>
            </a:extLst>
          </p:cNvPr>
          <p:cNvSpPr>
            <a:spLocks noGrp="1"/>
          </p:cNvSpPr>
          <p:nvPr>
            <p:ph type="dt" sz="half" idx="10"/>
          </p:nvPr>
        </p:nvSpPr>
        <p:spPr/>
        <p:txBody>
          <a:bodyPr/>
          <a:lstStyle/>
          <a:p>
            <a:fld id="{E3B7CBCA-8E69-B547-9F65-22C33B8415ED}" type="datetime2">
              <a:rPr lang="en-US" smtClean="0"/>
              <a:t>Monday, February 16, 2026</a:t>
            </a:fld>
            <a:endParaRPr lang="en-PT"/>
          </a:p>
        </p:txBody>
      </p:sp>
      <p:sp>
        <p:nvSpPr>
          <p:cNvPr id="3" name="Footer Placeholder 2">
            <a:extLst>
              <a:ext uri="{FF2B5EF4-FFF2-40B4-BE49-F238E27FC236}">
                <a16:creationId xmlns:a16="http://schemas.microsoft.com/office/drawing/2014/main" id="{BBC67291-E6CF-90E8-7FB9-A33428543BBB}"/>
              </a:ext>
            </a:extLst>
          </p:cNvPr>
          <p:cNvSpPr>
            <a:spLocks noGrp="1"/>
          </p:cNvSpPr>
          <p:nvPr>
            <p:ph type="ftr" sz="quarter" idx="11"/>
          </p:nvPr>
        </p:nvSpPr>
        <p:spPr/>
        <p:txBody>
          <a:bodyPr/>
          <a:lstStyle/>
          <a:p>
            <a:r>
              <a:rPr lang="en-GB"/>
              <a:t>Author: John Doe</a:t>
            </a:r>
            <a:endParaRPr lang="en-PT"/>
          </a:p>
        </p:txBody>
      </p:sp>
      <p:sp>
        <p:nvSpPr>
          <p:cNvPr id="4" name="Slide Number Placeholder 3">
            <a:extLst>
              <a:ext uri="{FF2B5EF4-FFF2-40B4-BE49-F238E27FC236}">
                <a16:creationId xmlns:a16="http://schemas.microsoft.com/office/drawing/2014/main" id="{5A3342B1-3184-E6AA-59B2-6548F7B520CE}"/>
              </a:ext>
            </a:extLst>
          </p:cNvPr>
          <p:cNvSpPr>
            <a:spLocks noGrp="1"/>
          </p:cNvSpPr>
          <p:nvPr>
            <p:ph type="sldNum" sz="quarter" idx="12"/>
          </p:nvPr>
        </p:nvSpPr>
        <p:spPr/>
        <p:txBody>
          <a:bodyPr/>
          <a:lstStyle/>
          <a:p>
            <a:fld id="{A1AD6FAC-26F5-6F4C-9A0C-75882B5EE979}" type="slidenum">
              <a:rPr lang="en-PT" smtClean="0"/>
              <a:t>9</a:t>
            </a:fld>
            <a:endParaRPr lang="en-PT"/>
          </a:p>
        </p:txBody>
      </p:sp>
      <p:sp>
        <p:nvSpPr>
          <p:cNvPr id="10" name="Title 9">
            <a:extLst>
              <a:ext uri="{FF2B5EF4-FFF2-40B4-BE49-F238E27FC236}">
                <a16:creationId xmlns:a16="http://schemas.microsoft.com/office/drawing/2014/main" id="{F2BFBC0B-97AD-9390-23C5-261B9F6E21FD}"/>
              </a:ext>
            </a:extLst>
          </p:cNvPr>
          <p:cNvSpPr>
            <a:spLocks noGrp="1"/>
          </p:cNvSpPr>
          <p:nvPr>
            <p:ph type="title"/>
          </p:nvPr>
        </p:nvSpPr>
        <p:spPr/>
        <p:txBody>
          <a:bodyPr>
            <a:normAutofit/>
          </a:bodyPr>
          <a:lstStyle/>
          <a:p>
            <a:r>
              <a:rPr lang="en-GB" dirty="0">
                <a:solidFill>
                  <a:schemeClr val="accent2"/>
                </a:solidFill>
              </a:rPr>
              <a:t>Table of Contents</a:t>
            </a:r>
            <a:endParaRPr lang="en-PT" dirty="0">
              <a:solidFill>
                <a:schemeClr val="accent2"/>
              </a:solidFill>
            </a:endParaRPr>
          </a:p>
        </p:txBody>
      </p:sp>
      <p:graphicFrame>
        <p:nvGraphicFramePr>
          <p:cNvPr id="12" name="Table 5">
            <a:extLst>
              <a:ext uri="{FF2B5EF4-FFF2-40B4-BE49-F238E27FC236}">
                <a16:creationId xmlns:a16="http://schemas.microsoft.com/office/drawing/2014/main" id="{84B57F60-CA97-7BD8-9CB1-FD41232841B2}"/>
              </a:ext>
            </a:extLst>
          </p:cNvPr>
          <p:cNvGraphicFramePr>
            <a:graphicFrameLocks noGrp="1"/>
          </p:cNvGraphicFramePr>
          <p:nvPr>
            <p:extLst>
              <p:ext uri="{D42A27DB-BD31-4B8C-83A1-F6EECF244321}">
                <p14:modId xmlns:p14="http://schemas.microsoft.com/office/powerpoint/2010/main" val="1177355046"/>
              </p:ext>
            </p:extLst>
          </p:nvPr>
        </p:nvGraphicFramePr>
        <p:xfrm>
          <a:off x="838199" y="1641318"/>
          <a:ext cx="10515599" cy="2743200"/>
        </p:xfrm>
        <a:graphic>
          <a:graphicData uri="http://schemas.openxmlformats.org/drawingml/2006/table">
            <a:tbl>
              <a:tblPr>
                <a:tableStyleId>{5C22544A-7EE6-4342-B048-85BDC9FD1C3A}</a:tableStyleId>
              </a:tblPr>
              <a:tblGrid>
                <a:gridCol w="8515595">
                  <a:extLst>
                    <a:ext uri="{9D8B030D-6E8A-4147-A177-3AD203B41FA5}">
                      <a16:colId xmlns:a16="http://schemas.microsoft.com/office/drawing/2014/main" val="2736173709"/>
                    </a:ext>
                  </a:extLst>
                </a:gridCol>
                <a:gridCol w="2000004">
                  <a:extLst>
                    <a:ext uri="{9D8B030D-6E8A-4147-A177-3AD203B41FA5}">
                      <a16:colId xmlns:a16="http://schemas.microsoft.com/office/drawing/2014/main" val="910345366"/>
                    </a:ext>
                  </a:extLst>
                </a:gridCol>
              </a:tblGrid>
              <a:tr h="370840">
                <a:tc>
                  <a:txBody>
                    <a:bodyPr/>
                    <a:lstStyle/>
                    <a:p>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01. The title of this slide</a:t>
                      </a:r>
                    </a:p>
                  </a:txBody>
                  <a:tcPr marL="137160" marR="137160" marT="137160" marB="137160"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2" action="ppaction://hlinksldjump">
                            <a:extLst>
                              <a:ext uri="{A12FA001-AC4F-418D-AE19-62706E023703}">
                                <ahyp:hlinkClr xmlns:ahyp="http://schemas.microsoft.com/office/drawing/2018/hyperlinkcolor" val="tx"/>
                              </a:ext>
                            </a:extLst>
                          </a:hlinkClick>
                        </a:rPr>
                        <a:t>Slide </a:t>
                      </a:r>
                      <a:r>
                        <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2" action="ppaction://hlinksldjump">
                            <a:extLst>
                              <a:ext uri="{A12FA001-AC4F-418D-AE19-62706E023703}">
                                <ahyp:hlinkClr xmlns:ahyp="http://schemas.microsoft.com/office/drawing/2018/hyperlinkcolor" val="tx"/>
                              </a:ext>
                            </a:extLst>
                          </a:hlinkClick>
                        </a:rPr>
                        <a:t>12</a:t>
                      </a:r>
                      <a:endPar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marL="137160" marR="137160" marT="137160" marB="137160"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6200213"/>
                  </a:ext>
                </a:extLst>
              </a:tr>
              <a:tr h="370840">
                <a:tc>
                  <a:txBody>
                    <a:bodyPr/>
                    <a:lstStyle/>
                    <a:p>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02. The title of this slide</a:t>
                      </a: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3" action="ppaction://hlinksldjump">
                            <a:extLst>
                              <a:ext uri="{A12FA001-AC4F-418D-AE19-62706E023703}">
                                <ahyp:hlinkClr xmlns:ahyp="http://schemas.microsoft.com/office/drawing/2018/hyperlinkcolor" val="tx"/>
                              </a:ext>
                            </a:extLst>
                          </a:hlinkClick>
                        </a:rPr>
                        <a:t>Slide </a:t>
                      </a:r>
                      <a:r>
                        <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3" action="ppaction://hlinksldjump">
                            <a:extLst>
                              <a:ext uri="{A12FA001-AC4F-418D-AE19-62706E023703}">
                                <ahyp:hlinkClr xmlns:ahyp="http://schemas.microsoft.com/office/drawing/2018/hyperlinkcolor" val="tx"/>
                              </a:ext>
                            </a:extLst>
                          </a:hlinkClick>
                        </a:rPr>
                        <a:t>14</a:t>
                      </a:r>
                      <a:endPar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07427577"/>
                  </a:ext>
                </a:extLst>
              </a:tr>
              <a:tr h="370840">
                <a:tc>
                  <a:txBody>
                    <a:bodyPr/>
                    <a:lstStyle/>
                    <a:p>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03. The title of this slide</a:t>
                      </a: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4" action="ppaction://hlinksldjump">
                            <a:extLst>
                              <a:ext uri="{A12FA001-AC4F-418D-AE19-62706E023703}">
                                <ahyp:hlinkClr xmlns:ahyp="http://schemas.microsoft.com/office/drawing/2018/hyperlinkcolor" val="tx"/>
                              </a:ext>
                            </a:extLst>
                          </a:hlinkClick>
                        </a:rPr>
                        <a:t>Slide </a:t>
                      </a:r>
                      <a:r>
                        <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4" action="ppaction://hlinksldjump">
                            <a:extLst>
                              <a:ext uri="{A12FA001-AC4F-418D-AE19-62706E023703}">
                                <ahyp:hlinkClr xmlns:ahyp="http://schemas.microsoft.com/office/drawing/2018/hyperlinkcolor" val="tx"/>
                              </a:ext>
                            </a:extLst>
                          </a:hlinkClick>
                        </a:rPr>
                        <a:t>15</a:t>
                      </a:r>
                      <a:endPar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3396726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04. The title of this slide</a:t>
                      </a: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5" action="ppaction://hlinksldjump">
                            <a:extLst>
                              <a:ext uri="{A12FA001-AC4F-418D-AE19-62706E023703}">
                                <ahyp:hlinkClr xmlns:ahyp="http://schemas.microsoft.com/office/drawing/2018/hyperlinkcolor" val="tx"/>
                              </a:ext>
                            </a:extLst>
                          </a:hlinkClick>
                        </a:rPr>
                        <a:t>Slide</a:t>
                      </a:r>
                      <a:r>
                        <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5" action="ppaction://hlinksldjump">
                            <a:extLst>
                              <a:ext uri="{A12FA001-AC4F-418D-AE19-62706E023703}">
                                <ahyp:hlinkClr xmlns:ahyp="http://schemas.microsoft.com/office/drawing/2018/hyperlinkcolor" val="tx"/>
                              </a:ext>
                            </a:extLst>
                          </a:hlinkClick>
                        </a:rPr>
                        <a:t> 17</a:t>
                      </a:r>
                      <a:endPar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74627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0</a:t>
                      </a:r>
                      <a:r>
                        <a:rPr lang="pt-PT" b="1" i="0" dirty="0">
                          <a:solidFill>
                            <a:schemeClr val="accent5"/>
                          </a:solidFill>
                          <a:latin typeface="Aptos" panose="020B0004020202020204" pitchFamily="34" charset="0"/>
                          <a:ea typeface="Verdana" panose="020B0604030504040204" pitchFamily="34" charset="0"/>
                          <a:cs typeface="Verdana" panose="020B0604030504040204" pitchFamily="34" charset="0"/>
                        </a:rPr>
                        <a:t>5</a:t>
                      </a:r>
                      <a:r>
                        <a:rPr lang="en-PT" b="1" i="0" dirty="0">
                          <a:solidFill>
                            <a:schemeClr val="accent5"/>
                          </a:solidFill>
                          <a:latin typeface="Aptos" panose="020B0004020202020204" pitchFamily="34" charset="0"/>
                          <a:ea typeface="Verdana" panose="020B0604030504040204" pitchFamily="34" charset="0"/>
                          <a:cs typeface="Verdana" panose="020B0604030504040204" pitchFamily="34" charset="0"/>
                        </a:rPr>
                        <a:t>. The title of this slide</a:t>
                      </a: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6" action="ppaction://hlinksldjump">
                            <a:extLst>
                              <a:ext uri="{A12FA001-AC4F-418D-AE19-62706E023703}">
                                <ahyp:hlinkClr xmlns:ahyp="http://schemas.microsoft.com/office/drawing/2018/hyperlinkcolor" val="tx"/>
                              </a:ext>
                            </a:extLst>
                          </a:hlinkClick>
                        </a:rPr>
                        <a:t>Slide </a:t>
                      </a:r>
                      <a:r>
                        <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hlinkClick r:id="rId6" action="ppaction://hlinksldjump">
                            <a:extLst>
                              <a:ext uri="{A12FA001-AC4F-418D-AE19-62706E023703}">
                                <ahyp:hlinkClr xmlns:ahyp="http://schemas.microsoft.com/office/drawing/2018/hyperlinkcolor" val="tx"/>
                              </a:ext>
                            </a:extLst>
                          </a:hlinkClick>
                        </a:rPr>
                        <a:t>18</a:t>
                      </a:r>
                      <a:endParaRPr lang="pt-PT" sz="1400" b="0" i="1"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marL="137160" marR="137160" marT="137160" marB="137160"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5069616"/>
                  </a:ext>
                </a:extLst>
              </a:tr>
            </a:tbl>
          </a:graphicData>
        </a:graphic>
      </p:graphicFrame>
    </p:spTree>
    <p:extLst>
      <p:ext uri="{BB962C8B-B14F-4D97-AF65-F5344CB8AC3E}">
        <p14:creationId xmlns:p14="http://schemas.microsoft.com/office/powerpoint/2010/main" val="2686928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F6583A6B-862A-0804-554E-B0FEF6660F3D}"/>
              </a:ext>
            </a:extLst>
          </p:cNvPr>
          <p:cNvSpPr>
            <a:spLocks noGrp="1"/>
          </p:cNvSpPr>
          <p:nvPr>
            <p:ph type="title"/>
          </p:nvPr>
        </p:nvSpPr>
        <p:spPr/>
        <p:txBody>
          <a:bodyPr/>
          <a:lstStyle/>
          <a:p>
            <a:endParaRPr lang="pt-PT" dirty="0">
              <a:solidFill>
                <a:schemeClr val="accent2"/>
              </a:solidFill>
            </a:endParaRPr>
          </a:p>
        </p:txBody>
      </p:sp>
      <p:sp>
        <p:nvSpPr>
          <p:cNvPr id="4" name="Slide Number Placeholder 3">
            <a:extLst>
              <a:ext uri="{FF2B5EF4-FFF2-40B4-BE49-F238E27FC236}">
                <a16:creationId xmlns:a16="http://schemas.microsoft.com/office/drawing/2014/main" id="{0B184A3C-A358-27A4-6655-9E44331321B7}"/>
              </a:ext>
            </a:extLst>
          </p:cNvPr>
          <p:cNvSpPr>
            <a:spLocks noGrp="1"/>
          </p:cNvSpPr>
          <p:nvPr>
            <p:ph type="sldNum" sz="quarter" idx="12"/>
          </p:nvPr>
        </p:nvSpPr>
        <p:spPr/>
        <p:txBody>
          <a:bodyPr/>
          <a:lstStyle/>
          <a:p>
            <a:fld id="{A1AD6FAC-26F5-6F4C-9A0C-75882B5EE979}" type="slidenum">
              <a:rPr lang="en-PT" smtClean="0"/>
              <a:t>10</a:t>
            </a:fld>
            <a:endParaRPr lang="en-PT"/>
          </a:p>
        </p:txBody>
      </p:sp>
      <p:graphicFrame>
        <p:nvGraphicFramePr>
          <p:cNvPr id="5" name="Table 2">
            <a:extLst>
              <a:ext uri="{FF2B5EF4-FFF2-40B4-BE49-F238E27FC236}">
                <a16:creationId xmlns:a16="http://schemas.microsoft.com/office/drawing/2014/main" id="{2858573C-5BDA-699C-1775-AF3B154C3992}"/>
              </a:ext>
            </a:extLst>
          </p:cNvPr>
          <p:cNvGraphicFramePr>
            <a:graphicFrameLocks noGrp="1"/>
          </p:cNvGraphicFramePr>
          <p:nvPr>
            <p:extLst>
              <p:ext uri="{D42A27DB-BD31-4B8C-83A1-F6EECF244321}">
                <p14:modId xmlns:p14="http://schemas.microsoft.com/office/powerpoint/2010/main" val="3679654760"/>
              </p:ext>
            </p:extLst>
          </p:nvPr>
        </p:nvGraphicFramePr>
        <p:xfrm>
          <a:off x="838200" y="1384754"/>
          <a:ext cx="10515600" cy="3780000"/>
        </p:xfrm>
        <a:graphic>
          <a:graphicData uri="http://schemas.openxmlformats.org/drawingml/2006/table">
            <a:tbl>
              <a:tblPr bandRow="1">
                <a:tableStyleId>{5C22544A-7EE6-4342-B048-85BDC9FD1C3A}</a:tableStyleId>
              </a:tblPr>
              <a:tblGrid>
                <a:gridCol w="1194955">
                  <a:extLst>
                    <a:ext uri="{9D8B030D-6E8A-4147-A177-3AD203B41FA5}">
                      <a16:colId xmlns:a16="http://schemas.microsoft.com/office/drawing/2014/main" val="1519173225"/>
                    </a:ext>
                  </a:extLst>
                </a:gridCol>
                <a:gridCol w="1951759">
                  <a:extLst>
                    <a:ext uri="{9D8B030D-6E8A-4147-A177-3AD203B41FA5}">
                      <a16:colId xmlns:a16="http://schemas.microsoft.com/office/drawing/2014/main" val="920643147"/>
                    </a:ext>
                  </a:extLst>
                </a:gridCol>
                <a:gridCol w="2589068">
                  <a:extLst>
                    <a:ext uri="{9D8B030D-6E8A-4147-A177-3AD203B41FA5}">
                      <a16:colId xmlns:a16="http://schemas.microsoft.com/office/drawing/2014/main" val="1784405376"/>
                    </a:ext>
                  </a:extLst>
                </a:gridCol>
                <a:gridCol w="4779818">
                  <a:extLst>
                    <a:ext uri="{9D8B030D-6E8A-4147-A177-3AD203B41FA5}">
                      <a16:colId xmlns:a16="http://schemas.microsoft.com/office/drawing/2014/main" val="838689408"/>
                    </a:ext>
                  </a:extLst>
                </a:gridCol>
              </a:tblGrid>
              <a:tr h="396000">
                <a:tc gridSpan="4">
                  <a:txBody>
                    <a:bodyPr/>
                    <a:lstStyle/>
                    <a:p>
                      <a:r>
                        <a:rPr lang="en-GB" sz="1400" b="1" i="0" dirty="0">
                          <a:solidFill>
                            <a:schemeClr val="bg1"/>
                          </a:solidFill>
                          <a:latin typeface="Aptos" panose="020B0004020202020204" pitchFamily="34" charset="0"/>
                          <a:ea typeface="Verdana" panose="020B0604030504040204" pitchFamily="34" charset="0"/>
                          <a:cs typeface="Verdana" panose="020B0604030504040204" pitchFamily="34" charset="0"/>
                        </a:rPr>
                        <a:t>Document</a:t>
                      </a:r>
                      <a:endParaRPr lang="en-PT" sz="1600" b="1" i="0" dirty="0">
                        <a:solidFill>
                          <a:schemeClr val="bg1"/>
                        </a:solidFill>
                        <a:latin typeface="Aptos" panose="020B0004020202020204" pitchFamily="34" charset="0"/>
                        <a:ea typeface="Verdana" panose="020B0604030504040204" pitchFamily="34" charset="0"/>
                        <a:cs typeface="Verdana" panose="020B0604030504040204" pitchFamily="34" charset="0"/>
                      </a:endParaRPr>
                    </a:p>
                  </a:txBody>
                  <a:tcPr anchor="ctr">
                    <a:solidFill>
                      <a:schemeClr val="tx2"/>
                    </a:solidFill>
                  </a:tcPr>
                </a:tc>
                <a:tc hMerge="1">
                  <a:txBody>
                    <a:bodyPr/>
                    <a:lstStyle/>
                    <a:p>
                      <a:endParaRPr lang="en-PT" dirty="0"/>
                    </a:p>
                  </a:txBody>
                  <a:tcPr>
                    <a:solidFill>
                      <a:schemeClr val="tx2"/>
                    </a:solidFill>
                  </a:tcPr>
                </a:tc>
                <a:tc hMerge="1">
                  <a:txBody>
                    <a:bodyPr/>
                    <a:lstStyle/>
                    <a:p>
                      <a:endParaRPr lang="en-PT" sz="1600" b="1" i="0" dirty="0">
                        <a:latin typeface="Verdana" panose="020B0604030504040204" pitchFamily="34" charset="0"/>
                        <a:ea typeface="Verdana" panose="020B0604030504040204" pitchFamily="34" charset="0"/>
                        <a:cs typeface="Verdana" panose="020B0604030504040204" pitchFamily="34" charset="0"/>
                      </a:endParaRPr>
                    </a:p>
                  </a:txBody>
                  <a:tcPr anchor="ctr">
                    <a:solidFill>
                      <a:schemeClr val="tx2"/>
                    </a:solidFill>
                  </a:tcPr>
                </a:tc>
                <a:tc hMerge="1">
                  <a:txBody>
                    <a:bodyPr/>
                    <a:lstStyle/>
                    <a:p>
                      <a:endParaRPr lang="en-PT" sz="1600" b="1" i="0" dirty="0">
                        <a:latin typeface="Verdana" panose="020B0604030504040204" pitchFamily="34" charset="0"/>
                        <a:ea typeface="Verdana" panose="020B0604030504040204" pitchFamily="34" charset="0"/>
                        <a:cs typeface="Verdana" panose="020B0604030504040204" pitchFamily="34" charset="0"/>
                      </a:endParaRPr>
                    </a:p>
                  </a:txBody>
                  <a:tcPr anchor="ctr">
                    <a:solidFill>
                      <a:schemeClr val="tx2"/>
                    </a:solidFill>
                  </a:tcPr>
                </a:tc>
                <a:extLst>
                  <a:ext uri="{0D108BD9-81ED-4DB2-BD59-A6C34878D82A}">
                    <a16:rowId xmlns:a16="http://schemas.microsoft.com/office/drawing/2014/main" val="3773262613"/>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Document identifier</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291382392"/>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Due date of delivery to EC</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2905246228"/>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Actual date of delivery to EC</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3083255700"/>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Dissemination level</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816185498"/>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Work package</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1221050487"/>
                  </a:ext>
                </a:extLst>
              </a:tr>
              <a:tr h="396000">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Aptos" panose="020B0004020202020204" pitchFamily="34" charset="0"/>
                          <a:ea typeface="Verdana" panose="020B0604030504040204" pitchFamily="34" charset="0"/>
                          <a:cs typeface="Verdana" panose="020B0604030504040204" pitchFamily="34" charset="0"/>
                        </a:rPr>
                        <a:t>Contributor(s)</a:t>
                      </a:r>
                      <a:endParaRPr kumimoji="0" lang="en-PT" sz="1400" b="1" i="0" u="none" strike="noStrike" kern="1200" cap="none" spc="0" normalizeH="0" baseline="0" noProof="0" dirty="0">
                        <a:ln>
                          <a:noFill/>
                        </a:ln>
                        <a:solidFill>
                          <a:schemeClr val="bg1"/>
                        </a:solidFill>
                        <a:effectLst/>
                        <a:uLnTx/>
                        <a:uFillTx/>
                        <a:latin typeface="Aptos" panose="020B0004020202020204" pitchFamily="34" charset="0"/>
                        <a:ea typeface="Verdana" panose="020B0604030504040204" pitchFamily="34" charset="0"/>
                        <a:cs typeface="Verdana" panose="020B0604030504040204" pitchFamily="34" charset="0"/>
                      </a:endParaRPr>
                    </a:p>
                  </a:txBody>
                  <a:tcPr anchor="ctr">
                    <a:solidFill>
                      <a:schemeClr val="tx2"/>
                    </a:solidFill>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T" sz="1600" b="1" i="0" u="none" strike="noStrike" kern="1200" cap="none" spc="0" normalizeH="0" baseline="0" noProof="0" dirty="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endParaRPr>
                    </a:p>
                  </a:txBody>
                  <a:tcPr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T" sz="1600" b="1" i="0" u="none" strike="noStrike" kern="1200" cap="none" spc="0" normalizeH="0" baseline="0" noProof="0" dirty="0">
                        <a:ln>
                          <a:noFill/>
                        </a:ln>
                        <a:solidFill>
                          <a:srgbClr val="FFFFFF"/>
                        </a:solidFill>
                        <a:effectLst/>
                        <a:uLnTx/>
                        <a:uFillTx/>
                        <a:latin typeface="Verdana" panose="020B0604030504040204" pitchFamily="34" charset="0"/>
                        <a:ea typeface="Verdana" panose="020B0604030504040204" pitchFamily="34" charset="0"/>
                        <a:cs typeface="Verdana" panose="020B0604030504040204" pitchFamily="34" charset="0"/>
                      </a:endParaRPr>
                    </a:p>
                  </a:txBody>
                  <a:tcPr anchor="ctr">
                    <a:solidFill>
                      <a:schemeClr val="tx2"/>
                    </a:solidFill>
                  </a:tcPr>
                </a:tc>
                <a:extLst>
                  <a:ext uri="{0D108BD9-81ED-4DB2-BD59-A6C34878D82A}">
                    <a16:rowId xmlns:a16="http://schemas.microsoft.com/office/drawing/2014/main" val="2085828525"/>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Main Contributor(s)</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2050266902"/>
                  </a:ext>
                </a:extLst>
              </a:tr>
              <a:tr h="288000">
                <a:tc gridSpan="2">
                  <a:txBody>
                    <a:bodyPr/>
                    <a:lstStyle/>
                    <a:p>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Contributor(s)</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gridSpan="2">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1238187767"/>
                  </a:ext>
                </a:extLst>
              </a:tr>
              <a:tr h="396000">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Aptos" panose="020B0004020202020204" pitchFamily="34" charset="0"/>
                          <a:ea typeface="Verdana" panose="020B0604030504040204" pitchFamily="34" charset="0"/>
                          <a:cs typeface="Verdana" panose="020B0604030504040204" pitchFamily="34" charset="0"/>
                        </a:rPr>
                        <a:t>Control Sheet</a:t>
                      </a:r>
                      <a:endParaRPr kumimoji="0" lang="en-PT" sz="1400" b="1" i="0" u="none" strike="noStrike" kern="1200" cap="none" spc="0" normalizeH="0" baseline="0" noProof="0" dirty="0">
                        <a:ln>
                          <a:noFill/>
                        </a:ln>
                        <a:solidFill>
                          <a:schemeClr val="bg1"/>
                        </a:solidFill>
                        <a:effectLst/>
                        <a:uLnTx/>
                        <a:uFillTx/>
                        <a:latin typeface="Aptos" panose="020B0004020202020204" pitchFamily="34" charset="0"/>
                        <a:ea typeface="Verdana" panose="020B0604030504040204" pitchFamily="34" charset="0"/>
                        <a:cs typeface="Verdana" panose="020B0604030504040204" pitchFamily="34" charset="0"/>
                      </a:endParaRPr>
                    </a:p>
                  </a:txBody>
                  <a:tcPr anchor="ctr">
                    <a:solidFill>
                      <a:schemeClr val="tx2"/>
                    </a:solidFill>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tc hMerge="1">
                  <a:txBody>
                    <a:bodyPr/>
                    <a:lstStyle/>
                    <a:p>
                      <a:endParaRPr lang="en-PT" sz="1300" b="0" i="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273204261"/>
                  </a:ext>
                </a:extLst>
              </a:tr>
              <a:tr h="288000">
                <a:tc>
                  <a:txBody>
                    <a:bodyPr/>
                    <a:lstStyle/>
                    <a:p>
                      <a:r>
                        <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Version</a:t>
                      </a:r>
                    </a:p>
                  </a:txBody>
                  <a:tcPr/>
                </a:tc>
                <a:tc>
                  <a:txBody>
                    <a:bodyPr/>
                    <a:lstStyle/>
                    <a:p>
                      <a:r>
                        <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Date</a:t>
                      </a:r>
                    </a:p>
                  </a:txBody>
                  <a:tcPr/>
                </a:tc>
                <a:tc>
                  <a:txBody>
                    <a:bodyPr/>
                    <a:lstStyle/>
                    <a:p>
                      <a:r>
                        <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Editor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accent5"/>
                          </a:solidFill>
                          <a:latin typeface="Aptos" panose="020B0004020202020204" pitchFamily="34" charset="0"/>
                          <a:ea typeface="Verdana" panose="020B0604030504040204" pitchFamily="34" charset="0"/>
                          <a:cs typeface="Verdana" panose="020B0604030504040204" pitchFamily="34" charset="0"/>
                        </a:rPr>
                        <a:t>Summary of Modifications</a:t>
                      </a:r>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404301027"/>
                  </a:ext>
                </a:extLst>
              </a:tr>
              <a:tr h="288000">
                <a:tc>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tc>
                  <a:txBody>
                    <a:bodyPr/>
                    <a:lstStyle/>
                    <a:p>
                      <a:endParaRPr lang="en-PT" sz="1200" b="0" i="0" dirty="0">
                        <a:solidFill>
                          <a:schemeClr val="accent5"/>
                        </a:solidFill>
                        <a:latin typeface="Aptos" panose="020B000402020202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766415855"/>
                  </a:ext>
                </a:extLst>
              </a:tr>
            </a:tbl>
          </a:graphicData>
        </a:graphic>
      </p:graphicFrame>
    </p:spTree>
    <p:extLst>
      <p:ext uri="{BB962C8B-B14F-4D97-AF65-F5344CB8AC3E}">
        <p14:creationId xmlns:p14="http://schemas.microsoft.com/office/powerpoint/2010/main" val="361270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D4454A8-A6FB-0E6B-8ABC-37998212939A}"/>
              </a:ext>
            </a:extLst>
          </p:cNvPr>
          <p:cNvSpPr>
            <a:spLocks noGrp="1"/>
          </p:cNvSpPr>
          <p:nvPr>
            <p:ph type="ctrTitle"/>
          </p:nvPr>
        </p:nvSpPr>
        <p:spPr/>
        <p:txBody>
          <a:bodyPr/>
          <a:lstStyle/>
          <a:p>
            <a:r>
              <a:rPr lang="en-PT" dirty="0"/>
              <a:t>The Title of </a:t>
            </a:r>
            <a:br>
              <a:rPr lang="pt-PT" dirty="0"/>
            </a:br>
            <a:r>
              <a:rPr lang="en-PT" dirty="0"/>
              <a:t>this </a:t>
            </a:r>
            <a:r>
              <a:rPr lang="pt-PT" dirty="0"/>
              <a:t>Section</a:t>
            </a:r>
          </a:p>
        </p:txBody>
      </p:sp>
      <p:sp>
        <p:nvSpPr>
          <p:cNvPr id="8" name="Subtitle 7">
            <a:extLst>
              <a:ext uri="{FF2B5EF4-FFF2-40B4-BE49-F238E27FC236}">
                <a16:creationId xmlns:a16="http://schemas.microsoft.com/office/drawing/2014/main" id="{1700699A-8135-FFC2-5FA6-C23C8145F88C}"/>
              </a:ext>
            </a:extLst>
          </p:cNvPr>
          <p:cNvSpPr>
            <a:spLocks noGrp="1"/>
          </p:cNvSpPr>
          <p:nvPr>
            <p:ph type="subTitle" idx="1"/>
          </p:nvPr>
        </p:nvSpPr>
        <p:spPr/>
        <p:txBody>
          <a:bodyPr/>
          <a:lstStyle/>
          <a:p>
            <a:r>
              <a:rPr lang="en-PT" dirty="0"/>
              <a:t>Insert the Subtitle of this </a:t>
            </a:r>
            <a:r>
              <a:rPr lang="pt-PT" dirty="0"/>
              <a:t>Section</a:t>
            </a:r>
            <a:endParaRPr lang="en-PT" dirty="0"/>
          </a:p>
        </p:txBody>
      </p:sp>
    </p:spTree>
    <p:extLst>
      <p:ext uri="{BB962C8B-B14F-4D97-AF65-F5344CB8AC3E}">
        <p14:creationId xmlns:p14="http://schemas.microsoft.com/office/powerpoint/2010/main" val="1102650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66E5A-F9D1-A652-285C-961074677D3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967063-C5AB-61BC-AD11-C02F56734F84}"/>
              </a:ext>
            </a:extLst>
          </p:cNvPr>
          <p:cNvSpPr>
            <a:spLocks noGrp="1"/>
          </p:cNvSpPr>
          <p:nvPr>
            <p:ph idx="1"/>
          </p:nvPr>
        </p:nvSpPr>
        <p:spPr/>
        <p:txBody>
          <a:bodyPr>
            <a:normAutofit fontScale="62500" lnSpcReduction="20000"/>
          </a:bodyPr>
          <a:lstStyle/>
          <a:p>
            <a:pPr marL="0" indent="0">
              <a:lnSpc>
                <a:spcPct val="120000"/>
              </a:lnSpc>
              <a:buNone/>
            </a:pPr>
            <a:r>
              <a:rPr lang="en-GB" dirty="0">
                <a:solidFill>
                  <a:schemeClr val="accent5"/>
                </a:solidFill>
              </a:rPr>
              <a:t>Lorem ipsum </a:t>
            </a:r>
            <a:r>
              <a:rPr lang="en-GB" dirty="0" err="1">
                <a:solidFill>
                  <a:schemeClr val="accent5"/>
                </a:solidFill>
              </a:rPr>
              <a:t>dolor</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consectetur</a:t>
            </a:r>
            <a:r>
              <a:rPr lang="en-GB" dirty="0">
                <a:solidFill>
                  <a:schemeClr val="accent5"/>
                </a:solidFill>
              </a:rPr>
              <a:t> </a:t>
            </a:r>
            <a:r>
              <a:rPr lang="en-GB" dirty="0" err="1">
                <a:solidFill>
                  <a:schemeClr val="accent5"/>
                </a:solidFill>
              </a:rPr>
              <a:t>adipiscing</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sed</a:t>
            </a:r>
            <a:r>
              <a:rPr lang="en-GB" dirty="0">
                <a:solidFill>
                  <a:schemeClr val="accent5"/>
                </a:solidFill>
              </a:rPr>
              <a:t> do </a:t>
            </a:r>
            <a:r>
              <a:rPr lang="en-GB" dirty="0" err="1">
                <a:solidFill>
                  <a:schemeClr val="accent5"/>
                </a:solidFill>
              </a:rPr>
              <a:t>eiusmod</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incididunt</a:t>
            </a:r>
            <a:r>
              <a:rPr lang="en-GB" dirty="0">
                <a:solidFill>
                  <a:schemeClr val="accent5"/>
                </a:solidFill>
              </a:rPr>
              <a:t> </a:t>
            </a:r>
            <a:r>
              <a:rPr lang="en-GB" dirty="0" err="1">
                <a:solidFill>
                  <a:schemeClr val="accent5"/>
                </a:solidFill>
              </a:rPr>
              <a:t>ut</a:t>
            </a:r>
            <a:r>
              <a:rPr lang="en-GB" dirty="0">
                <a:solidFill>
                  <a:schemeClr val="accent5"/>
                </a:solidFill>
              </a:rPr>
              <a:t> labore et dolore magna </a:t>
            </a:r>
            <a:r>
              <a:rPr lang="en-GB" dirty="0" err="1">
                <a:solidFill>
                  <a:schemeClr val="accent5"/>
                </a:solidFill>
              </a:rPr>
              <a:t>aliqua</a:t>
            </a:r>
            <a:r>
              <a:rPr lang="en-GB" dirty="0">
                <a:solidFill>
                  <a:schemeClr val="accent5"/>
                </a:solidFill>
              </a:rPr>
              <a:t>. </a:t>
            </a:r>
            <a:r>
              <a:rPr lang="en-GB" dirty="0" err="1">
                <a:solidFill>
                  <a:schemeClr val="accent5"/>
                </a:solidFill>
              </a:rPr>
              <a:t>Tristique</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aliquet</a:t>
            </a:r>
            <a:r>
              <a:rPr lang="en-GB" dirty="0">
                <a:solidFill>
                  <a:schemeClr val="accent5"/>
                </a:solidFill>
              </a:rPr>
              <a:t> </a:t>
            </a:r>
            <a:r>
              <a:rPr lang="en-GB" dirty="0" err="1">
                <a:solidFill>
                  <a:schemeClr val="accent5"/>
                </a:solidFill>
              </a:rPr>
              <a:t>enim</a:t>
            </a:r>
            <a:r>
              <a:rPr lang="en-GB" dirty="0">
                <a:solidFill>
                  <a:schemeClr val="accent5"/>
                </a:solidFill>
              </a:rPr>
              <a:t> </a:t>
            </a:r>
            <a:r>
              <a:rPr lang="en-GB" dirty="0" err="1">
                <a:solidFill>
                  <a:schemeClr val="accent5"/>
                </a:solidFill>
              </a:rPr>
              <a:t>tortor</a:t>
            </a:r>
            <a:r>
              <a:rPr lang="en-GB" dirty="0">
                <a:solidFill>
                  <a:schemeClr val="accent5"/>
                </a:solidFill>
              </a:rPr>
              <a:t> at auctor. </a:t>
            </a:r>
            <a:r>
              <a:rPr lang="en-GB" dirty="0" err="1">
                <a:solidFill>
                  <a:schemeClr val="accent5"/>
                </a:solidFill>
              </a:rPr>
              <a:t>Diam</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tellus</a:t>
            </a:r>
            <a:r>
              <a:rPr lang="en-GB" dirty="0">
                <a:solidFill>
                  <a:schemeClr val="accent5"/>
                </a:solidFill>
              </a:rPr>
              <a:t> in </a:t>
            </a:r>
            <a:r>
              <a:rPr lang="en-GB" dirty="0" err="1">
                <a:solidFill>
                  <a:schemeClr val="accent5"/>
                </a:solidFill>
              </a:rPr>
              <a:t>metus</a:t>
            </a:r>
            <a:r>
              <a:rPr lang="en-GB" dirty="0">
                <a:solidFill>
                  <a:schemeClr val="accent5"/>
                </a:solidFill>
              </a:rPr>
              <a:t> </a:t>
            </a:r>
            <a:r>
              <a:rPr lang="en-GB" dirty="0" err="1">
                <a:solidFill>
                  <a:schemeClr val="accent5"/>
                </a:solidFill>
              </a:rPr>
              <a:t>vulputate</a:t>
            </a:r>
            <a:r>
              <a:rPr lang="en-GB" dirty="0">
                <a:solidFill>
                  <a:schemeClr val="accent5"/>
                </a:solidFill>
              </a:rPr>
              <a:t>. Est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etiam</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diam</a:t>
            </a:r>
            <a:r>
              <a:rPr lang="en-GB" dirty="0">
                <a:solidFill>
                  <a:schemeClr val="accent5"/>
                </a:solidFill>
              </a:rPr>
              <a:t> </a:t>
            </a:r>
            <a:r>
              <a:rPr lang="en-GB" dirty="0" err="1">
                <a:solidFill>
                  <a:schemeClr val="accent5"/>
                </a:solidFill>
              </a:rPr>
              <a:t>quis</a:t>
            </a:r>
            <a:r>
              <a:rPr lang="en-GB" dirty="0">
                <a:solidFill>
                  <a:schemeClr val="accent5"/>
                </a:solidFill>
              </a:rPr>
              <a:t>. </a:t>
            </a:r>
            <a:r>
              <a:rPr lang="en-GB" dirty="0" err="1">
                <a:solidFill>
                  <a:schemeClr val="accent5"/>
                </a:solidFill>
              </a:rPr>
              <a:t>Elementum</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leo</a:t>
            </a:r>
            <a:r>
              <a:rPr lang="en-GB" dirty="0">
                <a:solidFill>
                  <a:schemeClr val="accent5"/>
                </a:solidFill>
              </a:rPr>
              <a:t> </a:t>
            </a:r>
            <a:r>
              <a:rPr lang="en-GB" dirty="0" err="1">
                <a:solidFill>
                  <a:schemeClr val="accent5"/>
                </a:solidFill>
              </a:rPr>
              <a:t>vel</a:t>
            </a:r>
            <a:r>
              <a:rPr lang="en-GB" dirty="0">
                <a:solidFill>
                  <a:schemeClr val="accent5"/>
                </a:solidFill>
              </a:rPr>
              <a:t> </a:t>
            </a:r>
            <a:r>
              <a:rPr lang="en-GB" dirty="0" err="1">
                <a:solidFill>
                  <a:schemeClr val="accent5"/>
                </a:solidFill>
              </a:rPr>
              <a:t>fringilla</a:t>
            </a:r>
            <a:r>
              <a:rPr lang="en-GB" dirty="0">
                <a:solidFill>
                  <a:schemeClr val="accent5"/>
                </a:solidFill>
              </a:rPr>
              <a:t> </a:t>
            </a:r>
            <a:r>
              <a:rPr lang="en-GB" dirty="0" err="1">
                <a:solidFill>
                  <a:schemeClr val="accent5"/>
                </a:solidFill>
              </a:rPr>
              <a:t>est</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Feugiat</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lectus</a:t>
            </a:r>
            <a:r>
              <a:rPr lang="en-GB" dirty="0">
                <a:solidFill>
                  <a:schemeClr val="accent5"/>
                </a:solidFill>
              </a:rPr>
              <a:t> vestibulum </a:t>
            </a:r>
            <a:r>
              <a:rPr lang="en-GB" dirty="0" err="1">
                <a:solidFill>
                  <a:schemeClr val="accent5"/>
                </a:solidFill>
              </a:rPr>
              <a:t>mattis</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velit</a:t>
            </a:r>
            <a:r>
              <a:rPr lang="en-GB" dirty="0">
                <a:solidFill>
                  <a:schemeClr val="accent5"/>
                </a:solidFill>
              </a:rPr>
              <a:t> sed. Et </a:t>
            </a:r>
            <a:r>
              <a:rPr lang="en-GB" dirty="0" err="1">
                <a:solidFill>
                  <a:schemeClr val="accent5"/>
                </a:solidFill>
              </a:rPr>
              <a:t>netus</a:t>
            </a:r>
            <a:r>
              <a:rPr lang="en-GB" dirty="0">
                <a:solidFill>
                  <a:schemeClr val="accent5"/>
                </a:solidFill>
              </a:rPr>
              <a:t> et </a:t>
            </a:r>
            <a:r>
              <a:rPr lang="en-GB" dirty="0" err="1">
                <a:solidFill>
                  <a:schemeClr val="accent5"/>
                </a:solidFill>
              </a:rPr>
              <a:t>malesuada</a:t>
            </a:r>
            <a:r>
              <a:rPr lang="en-GB" dirty="0">
                <a:solidFill>
                  <a:schemeClr val="accent5"/>
                </a:solidFill>
              </a:rPr>
              <a:t> fames. Pretium </a:t>
            </a:r>
            <a:r>
              <a:rPr lang="en-GB" dirty="0" err="1">
                <a:solidFill>
                  <a:schemeClr val="accent5"/>
                </a:solidFill>
              </a:rPr>
              <a:t>quam</a:t>
            </a:r>
            <a:r>
              <a:rPr lang="en-GB" dirty="0">
                <a:solidFill>
                  <a:schemeClr val="accent5"/>
                </a:solidFill>
              </a:rPr>
              <a:t> </a:t>
            </a:r>
            <a:r>
              <a:rPr lang="en-GB" dirty="0" err="1">
                <a:solidFill>
                  <a:schemeClr val="accent5"/>
                </a:solidFill>
              </a:rPr>
              <a:t>vulputate</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suspendisse</a:t>
            </a:r>
            <a:r>
              <a:rPr lang="en-GB" dirty="0">
                <a:solidFill>
                  <a:schemeClr val="accent5"/>
                </a:solidFill>
              </a:rPr>
              <a:t> in </a:t>
            </a:r>
            <a:r>
              <a:rPr lang="en-GB" dirty="0" err="1">
                <a:solidFill>
                  <a:schemeClr val="accent5"/>
                </a:solidFill>
              </a:rPr>
              <a:t>est</a:t>
            </a:r>
            <a:r>
              <a:rPr lang="en-GB" dirty="0">
                <a:solidFill>
                  <a:schemeClr val="accent5"/>
                </a:solidFill>
              </a:rPr>
              <a:t> ante.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vehicula</a:t>
            </a:r>
            <a:r>
              <a:rPr lang="en-GB" dirty="0">
                <a:solidFill>
                  <a:schemeClr val="accent5"/>
                </a:solidFill>
              </a:rPr>
              <a:t> ipsum a. </a:t>
            </a:r>
            <a:r>
              <a:rPr lang="en-GB" dirty="0" err="1">
                <a:solidFill>
                  <a:schemeClr val="accent5"/>
                </a:solidFill>
              </a:rPr>
              <a:t>Faucibus</a:t>
            </a:r>
            <a:r>
              <a:rPr lang="en-GB" dirty="0">
                <a:solidFill>
                  <a:schemeClr val="accent5"/>
                </a:solidFill>
              </a:rPr>
              <a:t> </a:t>
            </a:r>
            <a:r>
              <a:rPr lang="en-GB" dirty="0" err="1">
                <a:solidFill>
                  <a:schemeClr val="accent5"/>
                </a:solidFill>
              </a:rPr>
              <a:t>interdum</a:t>
            </a:r>
            <a:r>
              <a:rPr lang="en-GB" dirty="0">
                <a:solidFill>
                  <a:schemeClr val="accent5"/>
                </a:solidFill>
              </a:rPr>
              <a:t> </a:t>
            </a:r>
            <a:r>
              <a:rPr lang="en-GB" dirty="0" err="1">
                <a:solidFill>
                  <a:schemeClr val="accent5"/>
                </a:solidFill>
              </a:rPr>
              <a:t>posuere</a:t>
            </a:r>
            <a:r>
              <a:rPr lang="en-GB" dirty="0">
                <a:solidFill>
                  <a:schemeClr val="accent5"/>
                </a:solidFill>
              </a:rPr>
              <a:t> lorem ipsum. Sit </a:t>
            </a:r>
            <a:r>
              <a:rPr lang="en-GB" dirty="0" err="1">
                <a:solidFill>
                  <a:schemeClr val="accent5"/>
                </a:solidFill>
              </a:rPr>
              <a:t>amet</a:t>
            </a:r>
            <a:r>
              <a:rPr lang="en-GB" dirty="0">
                <a:solidFill>
                  <a:schemeClr val="accent5"/>
                </a:solidFill>
              </a:rPr>
              <a:t> </a:t>
            </a:r>
            <a:r>
              <a:rPr lang="en-GB" dirty="0" err="1">
                <a:solidFill>
                  <a:schemeClr val="accent5"/>
                </a:solidFill>
              </a:rPr>
              <a:t>purus</a:t>
            </a:r>
            <a:r>
              <a:rPr lang="en-GB" dirty="0">
                <a:solidFill>
                  <a:schemeClr val="accent5"/>
                </a:solidFill>
              </a:rPr>
              <a:t> gravida </a:t>
            </a:r>
            <a:r>
              <a:rPr lang="en-GB" dirty="0" err="1">
                <a:solidFill>
                  <a:schemeClr val="accent5"/>
                </a:solidFill>
              </a:rPr>
              <a:t>quis</a:t>
            </a:r>
            <a:r>
              <a:rPr lang="en-GB" dirty="0">
                <a:solidFill>
                  <a:schemeClr val="accent5"/>
                </a:solidFill>
              </a:rPr>
              <a:t> </a:t>
            </a:r>
            <a:r>
              <a:rPr lang="en-GB" dirty="0" err="1">
                <a:solidFill>
                  <a:schemeClr val="accent5"/>
                </a:solidFill>
              </a:rPr>
              <a:t>blandit</a:t>
            </a:r>
            <a:r>
              <a:rPr lang="en-GB" dirty="0">
                <a:solidFill>
                  <a:schemeClr val="accent5"/>
                </a:solidFill>
              </a:rPr>
              <a:t> </a:t>
            </a:r>
            <a:r>
              <a:rPr lang="en-GB" dirty="0" err="1">
                <a:solidFill>
                  <a:schemeClr val="accent5"/>
                </a:solidFill>
              </a:rPr>
              <a:t>turpis</a:t>
            </a:r>
            <a:r>
              <a:rPr lang="en-GB" dirty="0">
                <a:solidFill>
                  <a:schemeClr val="accent5"/>
                </a:solidFill>
              </a:rPr>
              <a:t>. Eu </a:t>
            </a:r>
            <a:r>
              <a:rPr lang="en-GB" dirty="0" err="1">
                <a:solidFill>
                  <a:schemeClr val="accent5"/>
                </a:solidFill>
              </a:rPr>
              <a:t>volutpat</a:t>
            </a:r>
            <a:r>
              <a:rPr lang="en-GB" dirty="0">
                <a:solidFill>
                  <a:schemeClr val="accent5"/>
                </a:solidFill>
              </a:rPr>
              <a:t> </a:t>
            </a:r>
            <a:r>
              <a:rPr lang="en-GB" dirty="0" err="1">
                <a:solidFill>
                  <a:schemeClr val="accent5"/>
                </a:solidFill>
              </a:rPr>
              <a:t>odio</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mauris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massa</a:t>
            </a:r>
            <a:r>
              <a:rPr lang="en-GB" dirty="0">
                <a:solidFill>
                  <a:schemeClr val="accent5"/>
                </a:solidFill>
              </a:rPr>
              <a:t> vitae </a:t>
            </a:r>
            <a:r>
              <a:rPr lang="en-GB" dirty="0" err="1">
                <a:solidFill>
                  <a:schemeClr val="accent5"/>
                </a:solidFill>
              </a:rPr>
              <a:t>tortor</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aliquam</a:t>
            </a:r>
            <a:r>
              <a:rPr lang="en-GB" dirty="0">
                <a:solidFill>
                  <a:schemeClr val="accent5"/>
                </a:solidFill>
              </a:rPr>
              <a:t> </a:t>
            </a:r>
            <a:r>
              <a:rPr lang="en-GB" dirty="0" err="1">
                <a:solidFill>
                  <a:schemeClr val="accent5"/>
                </a:solidFill>
              </a:rPr>
              <a:t>purus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luctus</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Eu non </a:t>
            </a:r>
            <a:r>
              <a:rPr lang="en-GB" dirty="0" err="1">
                <a:solidFill>
                  <a:schemeClr val="accent5"/>
                </a:solidFill>
              </a:rPr>
              <a:t>diam</a:t>
            </a:r>
            <a:r>
              <a:rPr lang="en-GB" dirty="0">
                <a:solidFill>
                  <a:schemeClr val="accent5"/>
                </a:solidFill>
              </a:rPr>
              <a:t> </a:t>
            </a:r>
            <a:r>
              <a:rPr lang="en-GB" dirty="0" err="1">
                <a:solidFill>
                  <a:schemeClr val="accent5"/>
                </a:solidFill>
              </a:rPr>
              <a:t>phasellus</a:t>
            </a:r>
            <a:r>
              <a:rPr lang="en-GB" dirty="0">
                <a:solidFill>
                  <a:schemeClr val="accent5"/>
                </a:solidFill>
              </a:rPr>
              <a:t> vestibulum lorem sed.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a:t>
            </a:r>
          </a:p>
          <a:p>
            <a:pPr marL="0" indent="0">
              <a:lnSpc>
                <a:spcPct val="120000"/>
              </a:lnSpc>
              <a:buNone/>
            </a:pPr>
            <a:r>
              <a:rPr lang="en-GB" dirty="0" err="1">
                <a:solidFill>
                  <a:schemeClr val="accent5"/>
                </a:solidFill>
              </a:rPr>
              <a:t>Etiam</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orci</a:t>
            </a:r>
            <a:r>
              <a:rPr lang="en-GB" dirty="0">
                <a:solidFill>
                  <a:schemeClr val="accent5"/>
                </a:solidFill>
              </a:rPr>
              <a:t> </a:t>
            </a:r>
            <a:r>
              <a:rPr lang="en-GB" dirty="0" err="1">
                <a:solidFill>
                  <a:schemeClr val="accent5"/>
                </a:solidFill>
              </a:rPr>
              <a:t>eu</a:t>
            </a:r>
            <a:r>
              <a:rPr lang="en-GB" dirty="0">
                <a:solidFill>
                  <a:schemeClr val="accent5"/>
                </a:solidFill>
              </a:rPr>
              <a:t> </a:t>
            </a:r>
            <a:r>
              <a:rPr lang="en-GB" dirty="0" err="1">
                <a:solidFill>
                  <a:schemeClr val="accent5"/>
                </a:solidFill>
              </a:rPr>
              <a:t>lobortis</a:t>
            </a:r>
            <a:r>
              <a:rPr lang="en-GB" dirty="0">
                <a:solidFill>
                  <a:schemeClr val="accent5"/>
                </a:solidFill>
              </a:rPr>
              <a:t>. Fermentum et </a:t>
            </a:r>
            <a:r>
              <a:rPr lang="en-GB" dirty="0" err="1">
                <a:solidFill>
                  <a:schemeClr val="accent5"/>
                </a:solidFill>
              </a:rPr>
              <a:t>sollicitudin</a:t>
            </a:r>
            <a:r>
              <a:rPr lang="en-GB" dirty="0">
                <a:solidFill>
                  <a:schemeClr val="accent5"/>
                </a:solidFill>
              </a:rPr>
              <a:t> ac </a:t>
            </a:r>
            <a:r>
              <a:rPr lang="en-GB" dirty="0" err="1">
                <a:solidFill>
                  <a:schemeClr val="accent5"/>
                </a:solidFill>
              </a:rPr>
              <a:t>orci</a:t>
            </a:r>
            <a:r>
              <a:rPr lang="en-GB" dirty="0">
                <a:solidFill>
                  <a:schemeClr val="accent5"/>
                </a:solidFill>
              </a:rPr>
              <a:t> </a:t>
            </a:r>
            <a:r>
              <a:rPr lang="en-GB" dirty="0" err="1">
                <a:solidFill>
                  <a:schemeClr val="accent5"/>
                </a:solidFill>
              </a:rPr>
              <a:t>phasellus</a:t>
            </a:r>
            <a:r>
              <a:rPr lang="en-GB" dirty="0">
                <a:solidFill>
                  <a:schemeClr val="accent5"/>
                </a:solidFill>
              </a:rPr>
              <a:t>. Purus </a:t>
            </a:r>
            <a:r>
              <a:rPr lang="en-GB" dirty="0" err="1">
                <a:solidFill>
                  <a:schemeClr val="accent5"/>
                </a:solidFill>
              </a:rPr>
              <a:t>viverra</a:t>
            </a:r>
            <a:r>
              <a:rPr lang="en-GB" dirty="0">
                <a:solidFill>
                  <a:schemeClr val="accent5"/>
                </a:solidFill>
              </a:rPr>
              <a:t> </a:t>
            </a:r>
            <a:r>
              <a:rPr lang="en-GB" dirty="0" err="1">
                <a:solidFill>
                  <a:schemeClr val="accent5"/>
                </a:solidFill>
              </a:rPr>
              <a:t>accumsan</a:t>
            </a:r>
            <a:r>
              <a:rPr lang="en-GB" dirty="0">
                <a:solidFill>
                  <a:schemeClr val="accent5"/>
                </a:solidFill>
              </a:rPr>
              <a:t> in </a:t>
            </a:r>
            <a:r>
              <a:rPr lang="en-GB" dirty="0" err="1">
                <a:solidFill>
                  <a:schemeClr val="accent5"/>
                </a:solidFill>
              </a:rPr>
              <a:t>nisl</a:t>
            </a:r>
            <a:r>
              <a:rPr lang="en-GB" dirty="0">
                <a:solidFill>
                  <a:schemeClr val="accent5"/>
                </a:solidFill>
              </a:rPr>
              <a:t> nisi </a:t>
            </a:r>
            <a:r>
              <a:rPr lang="en-GB" dirty="0" err="1">
                <a:solidFill>
                  <a:schemeClr val="accent5"/>
                </a:solidFill>
              </a:rPr>
              <a:t>scelerisque</a:t>
            </a:r>
            <a:r>
              <a:rPr lang="en-GB" dirty="0">
                <a:solidFill>
                  <a:schemeClr val="accent5"/>
                </a:solidFill>
              </a:rPr>
              <a:t>. Eu </a:t>
            </a:r>
            <a:r>
              <a:rPr lang="en-GB" dirty="0" err="1">
                <a:solidFill>
                  <a:schemeClr val="accent5"/>
                </a:solidFill>
              </a:rPr>
              <a:t>scelerisque</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imperdiet</a:t>
            </a:r>
            <a:r>
              <a:rPr lang="en-GB" dirty="0">
                <a:solidFill>
                  <a:schemeClr val="accent5"/>
                </a:solidFill>
              </a:rPr>
              <a:t> </a:t>
            </a:r>
            <a:r>
              <a:rPr lang="en-GB" dirty="0" err="1">
                <a:solidFill>
                  <a:schemeClr val="accent5"/>
                </a:solidFill>
              </a:rPr>
              <a:t>proin</a:t>
            </a:r>
            <a:r>
              <a:rPr lang="en-GB" dirty="0">
                <a:solidFill>
                  <a:schemeClr val="accent5"/>
                </a:solidFill>
              </a:rPr>
              <a:t>. </a:t>
            </a:r>
            <a:r>
              <a:rPr lang="en-GB" dirty="0" err="1">
                <a:solidFill>
                  <a:schemeClr val="accent5"/>
                </a:solidFill>
              </a:rPr>
              <a:t>placerat</a:t>
            </a:r>
            <a:r>
              <a:rPr lang="en-GB" dirty="0">
                <a:solidFill>
                  <a:schemeClr val="accent5"/>
                </a:solidFill>
              </a:rPr>
              <a:t> </a:t>
            </a:r>
            <a:r>
              <a:rPr lang="en-GB" dirty="0" err="1">
                <a:solidFill>
                  <a:schemeClr val="accent5"/>
                </a:solidFill>
              </a:rPr>
              <a:t>duis</a:t>
            </a:r>
            <a:r>
              <a:rPr lang="en-GB" dirty="0">
                <a:solidFill>
                  <a:schemeClr val="accent5"/>
                </a:solidFill>
              </a:rPr>
              <a:t> </a:t>
            </a:r>
            <a:r>
              <a:rPr lang="en-GB" dirty="0" err="1">
                <a:solidFill>
                  <a:schemeClr val="accent5"/>
                </a:solidFill>
              </a:rPr>
              <a:t>ultricies</a:t>
            </a:r>
            <a:r>
              <a:rPr lang="en-GB" dirty="0">
                <a:solidFill>
                  <a:schemeClr val="accent5"/>
                </a:solidFill>
              </a:rPr>
              <a:t> </a:t>
            </a:r>
            <a:r>
              <a:rPr lang="en-GB" dirty="0" err="1">
                <a:solidFill>
                  <a:schemeClr val="accent5"/>
                </a:solidFill>
              </a:rPr>
              <a:t>lacus</a:t>
            </a:r>
            <a:r>
              <a:rPr lang="en-GB" dirty="0">
                <a:solidFill>
                  <a:schemeClr val="accent5"/>
                </a:solidFill>
              </a:rPr>
              <a:t>. Nisi vitae </a:t>
            </a:r>
            <a:r>
              <a:rPr lang="en-GB" dirty="0" err="1">
                <a:solidFill>
                  <a:schemeClr val="accent5"/>
                </a:solidFill>
              </a:rPr>
              <a:t>suscipit</a:t>
            </a:r>
            <a:r>
              <a:rPr lang="en-GB" dirty="0">
                <a:solidFill>
                  <a:schemeClr val="accent5"/>
                </a:solidFill>
              </a:rPr>
              <a:t> </a:t>
            </a:r>
            <a:r>
              <a:rPr lang="en-GB" dirty="0" err="1">
                <a:solidFill>
                  <a:schemeClr val="accent5"/>
                </a:solidFill>
              </a:rPr>
              <a:t>tellus</a:t>
            </a:r>
            <a:r>
              <a:rPr lang="en-GB" dirty="0">
                <a:solidFill>
                  <a:schemeClr val="accent5"/>
                </a:solidFill>
              </a:rPr>
              <a:t> </a:t>
            </a:r>
            <a:r>
              <a:rPr lang="en-GB" dirty="0" err="1">
                <a:solidFill>
                  <a:schemeClr val="accent5"/>
                </a:solidFill>
              </a:rPr>
              <a:t>mauris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Purus </a:t>
            </a:r>
            <a:r>
              <a:rPr lang="en-GB" dirty="0" err="1">
                <a:solidFill>
                  <a:schemeClr val="accent5"/>
                </a:solidFill>
              </a:rPr>
              <a:t>faucibus</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suspendisse</a:t>
            </a:r>
            <a:r>
              <a:rPr lang="en-GB" dirty="0">
                <a:solidFill>
                  <a:schemeClr val="accent5"/>
                </a:solidFill>
              </a:rPr>
              <a:t> </a:t>
            </a:r>
            <a:r>
              <a:rPr lang="en-GB" dirty="0" err="1">
                <a:solidFill>
                  <a:schemeClr val="accent5"/>
                </a:solidFill>
              </a:rPr>
              <a:t>sed</a:t>
            </a:r>
            <a:r>
              <a:rPr lang="en-GB" dirty="0">
                <a:solidFill>
                  <a:schemeClr val="accent5"/>
                </a:solidFill>
              </a:rPr>
              <a:t> nisi </a:t>
            </a:r>
            <a:r>
              <a:rPr lang="en-GB" dirty="0" err="1">
                <a:solidFill>
                  <a:schemeClr val="accent5"/>
                </a:solidFill>
              </a:rPr>
              <a:t>lacus</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tellus</a:t>
            </a:r>
            <a:r>
              <a:rPr lang="en-GB" dirty="0">
                <a:solidFill>
                  <a:schemeClr val="accent5"/>
                </a:solidFill>
              </a:rPr>
              <a:t>. Nam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 Massa </a:t>
            </a:r>
            <a:r>
              <a:rPr lang="en-GB" dirty="0" err="1">
                <a:solidFill>
                  <a:schemeClr val="accent5"/>
                </a:solidFill>
              </a:rPr>
              <a:t>tincidunt</a:t>
            </a:r>
            <a:r>
              <a:rPr lang="en-GB" dirty="0">
                <a:solidFill>
                  <a:schemeClr val="accent5"/>
                </a:solidFill>
              </a:rPr>
              <a:t> dui </a:t>
            </a:r>
            <a:r>
              <a:rPr lang="en-GB" dirty="0" err="1">
                <a:solidFill>
                  <a:schemeClr val="accent5"/>
                </a:solidFill>
              </a:rPr>
              <a:t>ut</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lectus</a:t>
            </a:r>
            <a:r>
              <a:rPr lang="en-GB" dirty="0">
                <a:solidFill>
                  <a:schemeClr val="accent5"/>
                </a:solidFill>
              </a:rPr>
              <a:t> sit </a:t>
            </a:r>
            <a:r>
              <a:rPr lang="en-GB" dirty="0" err="1">
                <a:solidFill>
                  <a:schemeClr val="accent5"/>
                </a:solidFill>
              </a:rPr>
              <a:t>amet</a:t>
            </a:r>
            <a:r>
              <a:rPr lang="en-GB" dirty="0">
                <a:solidFill>
                  <a:schemeClr val="accent5"/>
                </a:solidFill>
              </a:rPr>
              <a:t> est. Mattis </a:t>
            </a:r>
            <a:r>
              <a:rPr lang="en-GB" dirty="0" err="1">
                <a:solidFill>
                  <a:schemeClr val="accent5"/>
                </a:solidFill>
              </a:rPr>
              <a:t>rhoncus</a:t>
            </a:r>
            <a:r>
              <a:rPr lang="en-GB" dirty="0">
                <a:solidFill>
                  <a:schemeClr val="accent5"/>
                </a:solidFill>
              </a:rPr>
              <a:t> </a:t>
            </a:r>
            <a:r>
              <a:rPr lang="en-GB" dirty="0" err="1">
                <a:solidFill>
                  <a:schemeClr val="accent5"/>
                </a:solidFill>
              </a:rPr>
              <a:t>urna</a:t>
            </a:r>
            <a:r>
              <a:rPr lang="en-GB" dirty="0">
                <a:solidFill>
                  <a:schemeClr val="accent5"/>
                </a:solidFill>
              </a:rPr>
              <a:t> </a:t>
            </a:r>
            <a:r>
              <a:rPr lang="en-GB" dirty="0" err="1">
                <a:solidFill>
                  <a:schemeClr val="accent5"/>
                </a:solidFill>
              </a:rPr>
              <a:t>neque</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justo</a:t>
            </a:r>
            <a:r>
              <a:rPr lang="en-GB" dirty="0">
                <a:solidFill>
                  <a:schemeClr val="accent5"/>
                </a:solidFill>
              </a:rPr>
              <a:t> nec.</a:t>
            </a:r>
            <a:endParaRPr lang="en-PT" dirty="0">
              <a:solidFill>
                <a:schemeClr val="accent5"/>
              </a:solidFill>
            </a:endParaRPr>
          </a:p>
        </p:txBody>
      </p:sp>
      <p:sp>
        <p:nvSpPr>
          <p:cNvPr id="6" name="Date Placeholder 5">
            <a:extLst>
              <a:ext uri="{FF2B5EF4-FFF2-40B4-BE49-F238E27FC236}">
                <a16:creationId xmlns:a16="http://schemas.microsoft.com/office/drawing/2014/main" id="{103A069C-7796-7E64-41A8-9FE41EF8B08E}"/>
              </a:ext>
            </a:extLst>
          </p:cNvPr>
          <p:cNvSpPr>
            <a:spLocks noGrp="1"/>
          </p:cNvSpPr>
          <p:nvPr>
            <p:ph type="dt" sz="half" idx="10"/>
          </p:nvPr>
        </p:nvSpPr>
        <p:spPr/>
        <p:txBody>
          <a:bodyPr/>
          <a:lstStyle/>
          <a:p>
            <a:fld id="{88D3C385-362D-E741-9FE9-25E64DAD8EE4}" type="datetime2">
              <a:rPr lang="en-US" smtClean="0"/>
              <a:t>Monday, February 16, 2026</a:t>
            </a:fld>
            <a:endParaRPr lang="en-PT"/>
          </a:p>
        </p:txBody>
      </p:sp>
      <p:sp>
        <p:nvSpPr>
          <p:cNvPr id="4" name="Footer Placeholder 3">
            <a:extLst>
              <a:ext uri="{FF2B5EF4-FFF2-40B4-BE49-F238E27FC236}">
                <a16:creationId xmlns:a16="http://schemas.microsoft.com/office/drawing/2014/main" id="{3571E4FC-F8DC-B967-6039-46C93D8CE61C}"/>
              </a:ext>
            </a:extLst>
          </p:cNvPr>
          <p:cNvSpPr>
            <a:spLocks noGrp="1"/>
          </p:cNvSpPr>
          <p:nvPr>
            <p:ph type="ftr" sz="quarter" idx="11"/>
          </p:nvPr>
        </p:nvSpPr>
        <p:spPr/>
        <p:txBody>
          <a:bodyPr/>
          <a:lstStyle/>
          <a:p>
            <a:r>
              <a:rPr lang="en-GB"/>
              <a:t>Author: John Doe</a:t>
            </a:r>
            <a:endParaRPr lang="en-PT"/>
          </a:p>
        </p:txBody>
      </p:sp>
      <p:sp>
        <p:nvSpPr>
          <p:cNvPr id="5" name="Slide Number Placeholder 4">
            <a:extLst>
              <a:ext uri="{FF2B5EF4-FFF2-40B4-BE49-F238E27FC236}">
                <a16:creationId xmlns:a16="http://schemas.microsoft.com/office/drawing/2014/main" id="{20317380-8223-21F4-0DAB-B616E33243B5}"/>
              </a:ext>
            </a:extLst>
          </p:cNvPr>
          <p:cNvSpPr>
            <a:spLocks noGrp="1"/>
          </p:cNvSpPr>
          <p:nvPr>
            <p:ph type="sldNum" sz="quarter" idx="12"/>
          </p:nvPr>
        </p:nvSpPr>
        <p:spPr/>
        <p:txBody>
          <a:bodyPr/>
          <a:lstStyle/>
          <a:p>
            <a:fld id="{A1AD6FAC-26F5-6F4C-9A0C-75882B5EE979}" type="slidenum">
              <a:rPr lang="en-PT" smtClean="0"/>
              <a:t>12</a:t>
            </a:fld>
            <a:endParaRPr lang="en-PT"/>
          </a:p>
        </p:txBody>
      </p:sp>
      <p:sp>
        <p:nvSpPr>
          <p:cNvPr id="2" name="Title 1">
            <a:extLst>
              <a:ext uri="{FF2B5EF4-FFF2-40B4-BE49-F238E27FC236}">
                <a16:creationId xmlns:a16="http://schemas.microsoft.com/office/drawing/2014/main" id="{14BDFE2E-CA66-0ED7-B0AD-C1D329B232BF}"/>
              </a:ext>
            </a:extLst>
          </p:cNvPr>
          <p:cNvSpPr>
            <a:spLocks noGrp="1"/>
          </p:cNvSpPr>
          <p:nvPr>
            <p:ph type="title"/>
          </p:nvPr>
        </p:nvSpPr>
        <p:spPr/>
        <p:txBody>
          <a:bodyPr/>
          <a:lstStyle/>
          <a:p>
            <a:r>
              <a:rPr lang="en-PT" dirty="0">
                <a:solidFill>
                  <a:schemeClr val="accent3"/>
                </a:solidFill>
              </a:rPr>
              <a:t>0</a:t>
            </a:r>
            <a:r>
              <a:rPr lang="pt-PT" dirty="0">
                <a:solidFill>
                  <a:schemeClr val="accent3"/>
                </a:solidFill>
              </a:rPr>
              <a:t>1</a:t>
            </a:r>
            <a:r>
              <a:rPr lang="en-PT" dirty="0">
                <a:solidFill>
                  <a:schemeClr val="accent3"/>
                </a:solidFill>
              </a:rPr>
              <a:t>.</a:t>
            </a:r>
            <a:r>
              <a:rPr lang="en-PT" dirty="0"/>
              <a:t> </a:t>
            </a:r>
            <a:r>
              <a:rPr lang="en-PT" dirty="0">
                <a:solidFill>
                  <a:schemeClr val="accent2"/>
                </a:solidFill>
              </a:rPr>
              <a:t>The Title of This Slide</a:t>
            </a:r>
          </a:p>
        </p:txBody>
      </p:sp>
    </p:spTree>
    <p:extLst>
      <p:ext uri="{BB962C8B-B14F-4D97-AF65-F5344CB8AC3E}">
        <p14:creationId xmlns:p14="http://schemas.microsoft.com/office/powerpoint/2010/main" val="2537923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628D7-069F-DAA2-58A2-C9F5494093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2D1BE1-508F-E074-F6D9-2B95F211639B}"/>
              </a:ext>
            </a:extLst>
          </p:cNvPr>
          <p:cNvSpPr>
            <a:spLocks noGrp="1"/>
          </p:cNvSpPr>
          <p:nvPr>
            <p:ph type="ctrTitle"/>
          </p:nvPr>
        </p:nvSpPr>
        <p:spPr/>
        <p:txBody>
          <a:bodyPr/>
          <a:lstStyle/>
          <a:p>
            <a:r>
              <a:rPr lang="en-PT" dirty="0"/>
              <a:t>The Title of </a:t>
            </a:r>
            <a:br>
              <a:rPr lang="pt-PT" dirty="0"/>
            </a:br>
            <a:r>
              <a:rPr lang="en-PT" dirty="0"/>
              <a:t>this </a:t>
            </a:r>
            <a:r>
              <a:rPr lang="pt-PT" dirty="0"/>
              <a:t>Section</a:t>
            </a:r>
          </a:p>
        </p:txBody>
      </p:sp>
      <p:sp>
        <p:nvSpPr>
          <p:cNvPr id="3" name="Subtitle 2">
            <a:extLst>
              <a:ext uri="{FF2B5EF4-FFF2-40B4-BE49-F238E27FC236}">
                <a16:creationId xmlns:a16="http://schemas.microsoft.com/office/drawing/2014/main" id="{8A8EF902-0D81-46F3-1A5F-E69FD9880F65}"/>
              </a:ext>
            </a:extLst>
          </p:cNvPr>
          <p:cNvSpPr>
            <a:spLocks noGrp="1"/>
          </p:cNvSpPr>
          <p:nvPr>
            <p:ph type="subTitle" idx="1"/>
          </p:nvPr>
        </p:nvSpPr>
        <p:spPr/>
        <p:txBody>
          <a:bodyPr/>
          <a:lstStyle/>
          <a:p>
            <a:r>
              <a:rPr lang="en-PT" dirty="0"/>
              <a:t>Insert the Subtitle of this </a:t>
            </a:r>
            <a:r>
              <a:rPr lang="pt-PT" dirty="0"/>
              <a:t>Section</a:t>
            </a:r>
            <a:endParaRPr lang="en-PT" dirty="0"/>
          </a:p>
        </p:txBody>
      </p:sp>
    </p:spTree>
    <p:extLst>
      <p:ext uri="{BB962C8B-B14F-4D97-AF65-F5344CB8AC3E}">
        <p14:creationId xmlns:p14="http://schemas.microsoft.com/office/powerpoint/2010/main" val="1379992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409FF4-6099-66C0-1BA4-6D104947D204}"/>
              </a:ext>
            </a:extLst>
          </p:cNvPr>
          <p:cNvSpPr>
            <a:spLocks noGrp="1"/>
          </p:cNvSpPr>
          <p:nvPr>
            <p:ph idx="1"/>
          </p:nvPr>
        </p:nvSpPr>
        <p:spPr/>
        <p:txBody>
          <a:bodyPr>
            <a:normAutofit fontScale="62500" lnSpcReduction="20000"/>
          </a:bodyPr>
          <a:lstStyle/>
          <a:p>
            <a:pPr marL="0" indent="0">
              <a:lnSpc>
                <a:spcPct val="120000"/>
              </a:lnSpc>
              <a:buNone/>
            </a:pPr>
            <a:r>
              <a:rPr lang="en-GB" dirty="0">
                <a:solidFill>
                  <a:schemeClr val="accent5"/>
                </a:solidFill>
              </a:rPr>
              <a:t>Lorem ipsum </a:t>
            </a:r>
            <a:r>
              <a:rPr lang="en-GB" dirty="0" err="1">
                <a:solidFill>
                  <a:schemeClr val="accent5"/>
                </a:solidFill>
              </a:rPr>
              <a:t>dolor</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consectetur</a:t>
            </a:r>
            <a:r>
              <a:rPr lang="en-GB" dirty="0">
                <a:solidFill>
                  <a:schemeClr val="accent5"/>
                </a:solidFill>
              </a:rPr>
              <a:t> </a:t>
            </a:r>
            <a:r>
              <a:rPr lang="en-GB" dirty="0" err="1">
                <a:solidFill>
                  <a:schemeClr val="accent5"/>
                </a:solidFill>
              </a:rPr>
              <a:t>adipiscing</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sed</a:t>
            </a:r>
            <a:r>
              <a:rPr lang="en-GB" dirty="0">
                <a:solidFill>
                  <a:schemeClr val="accent5"/>
                </a:solidFill>
              </a:rPr>
              <a:t> do </a:t>
            </a:r>
            <a:r>
              <a:rPr lang="en-GB" dirty="0" err="1">
                <a:solidFill>
                  <a:schemeClr val="accent5"/>
                </a:solidFill>
              </a:rPr>
              <a:t>eiusmod</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incididunt</a:t>
            </a:r>
            <a:r>
              <a:rPr lang="en-GB" dirty="0">
                <a:solidFill>
                  <a:schemeClr val="accent5"/>
                </a:solidFill>
              </a:rPr>
              <a:t> </a:t>
            </a:r>
            <a:r>
              <a:rPr lang="en-GB" dirty="0" err="1">
                <a:solidFill>
                  <a:schemeClr val="accent5"/>
                </a:solidFill>
              </a:rPr>
              <a:t>ut</a:t>
            </a:r>
            <a:r>
              <a:rPr lang="en-GB" dirty="0">
                <a:solidFill>
                  <a:schemeClr val="accent5"/>
                </a:solidFill>
              </a:rPr>
              <a:t> labore et dolore magna </a:t>
            </a:r>
            <a:r>
              <a:rPr lang="en-GB" dirty="0" err="1">
                <a:solidFill>
                  <a:schemeClr val="accent5"/>
                </a:solidFill>
              </a:rPr>
              <a:t>aliqua</a:t>
            </a:r>
            <a:r>
              <a:rPr lang="en-GB" dirty="0">
                <a:solidFill>
                  <a:schemeClr val="accent5"/>
                </a:solidFill>
              </a:rPr>
              <a:t>. </a:t>
            </a:r>
            <a:r>
              <a:rPr lang="en-GB" dirty="0" err="1">
                <a:solidFill>
                  <a:schemeClr val="accent5"/>
                </a:solidFill>
              </a:rPr>
              <a:t>Tristique</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aliquet</a:t>
            </a:r>
            <a:r>
              <a:rPr lang="en-GB" dirty="0">
                <a:solidFill>
                  <a:schemeClr val="accent5"/>
                </a:solidFill>
              </a:rPr>
              <a:t> </a:t>
            </a:r>
            <a:r>
              <a:rPr lang="en-GB" dirty="0" err="1">
                <a:solidFill>
                  <a:schemeClr val="accent5"/>
                </a:solidFill>
              </a:rPr>
              <a:t>enim</a:t>
            </a:r>
            <a:r>
              <a:rPr lang="en-GB" dirty="0">
                <a:solidFill>
                  <a:schemeClr val="accent5"/>
                </a:solidFill>
              </a:rPr>
              <a:t> </a:t>
            </a:r>
            <a:r>
              <a:rPr lang="en-GB" dirty="0" err="1">
                <a:solidFill>
                  <a:schemeClr val="accent5"/>
                </a:solidFill>
              </a:rPr>
              <a:t>tortor</a:t>
            </a:r>
            <a:r>
              <a:rPr lang="en-GB" dirty="0">
                <a:solidFill>
                  <a:schemeClr val="accent5"/>
                </a:solidFill>
              </a:rPr>
              <a:t> at auctor. </a:t>
            </a:r>
            <a:r>
              <a:rPr lang="en-GB" dirty="0" err="1">
                <a:solidFill>
                  <a:schemeClr val="accent5"/>
                </a:solidFill>
              </a:rPr>
              <a:t>Diam</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tellus</a:t>
            </a:r>
            <a:r>
              <a:rPr lang="en-GB" dirty="0">
                <a:solidFill>
                  <a:schemeClr val="accent5"/>
                </a:solidFill>
              </a:rPr>
              <a:t> in </a:t>
            </a:r>
            <a:r>
              <a:rPr lang="en-GB" dirty="0" err="1">
                <a:solidFill>
                  <a:schemeClr val="accent5"/>
                </a:solidFill>
              </a:rPr>
              <a:t>metus</a:t>
            </a:r>
            <a:r>
              <a:rPr lang="en-GB" dirty="0">
                <a:solidFill>
                  <a:schemeClr val="accent5"/>
                </a:solidFill>
              </a:rPr>
              <a:t> </a:t>
            </a:r>
            <a:r>
              <a:rPr lang="en-GB" dirty="0" err="1">
                <a:solidFill>
                  <a:schemeClr val="accent5"/>
                </a:solidFill>
              </a:rPr>
              <a:t>vulputate</a:t>
            </a:r>
            <a:r>
              <a:rPr lang="en-GB" dirty="0">
                <a:solidFill>
                  <a:schemeClr val="accent5"/>
                </a:solidFill>
              </a:rPr>
              <a:t>. Est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etiam</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diam</a:t>
            </a:r>
            <a:r>
              <a:rPr lang="en-GB" dirty="0">
                <a:solidFill>
                  <a:schemeClr val="accent5"/>
                </a:solidFill>
              </a:rPr>
              <a:t> </a:t>
            </a:r>
            <a:r>
              <a:rPr lang="en-GB" dirty="0" err="1">
                <a:solidFill>
                  <a:schemeClr val="accent5"/>
                </a:solidFill>
              </a:rPr>
              <a:t>quis</a:t>
            </a:r>
            <a:r>
              <a:rPr lang="en-GB" dirty="0">
                <a:solidFill>
                  <a:schemeClr val="accent5"/>
                </a:solidFill>
              </a:rPr>
              <a:t>. </a:t>
            </a:r>
            <a:r>
              <a:rPr lang="en-GB" dirty="0" err="1">
                <a:solidFill>
                  <a:schemeClr val="accent5"/>
                </a:solidFill>
              </a:rPr>
              <a:t>Elementum</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leo</a:t>
            </a:r>
            <a:r>
              <a:rPr lang="en-GB" dirty="0">
                <a:solidFill>
                  <a:schemeClr val="accent5"/>
                </a:solidFill>
              </a:rPr>
              <a:t> </a:t>
            </a:r>
            <a:r>
              <a:rPr lang="en-GB" dirty="0" err="1">
                <a:solidFill>
                  <a:schemeClr val="accent5"/>
                </a:solidFill>
              </a:rPr>
              <a:t>vel</a:t>
            </a:r>
            <a:r>
              <a:rPr lang="en-GB" dirty="0">
                <a:solidFill>
                  <a:schemeClr val="accent5"/>
                </a:solidFill>
              </a:rPr>
              <a:t> </a:t>
            </a:r>
            <a:r>
              <a:rPr lang="en-GB" dirty="0" err="1">
                <a:solidFill>
                  <a:schemeClr val="accent5"/>
                </a:solidFill>
              </a:rPr>
              <a:t>fringilla</a:t>
            </a:r>
            <a:r>
              <a:rPr lang="en-GB" dirty="0">
                <a:solidFill>
                  <a:schemeClr val="accent5"/>
                </a:solidFill>
              </a:rPr>
              <a:t> </a:t>
            </a:r>
            <a:r>
              <a:rPr lang="en-GB" dirty="0" err="1">
                <a:solidFill>
                  <a:schemeClr val="accent5"/>
                </a:solidFill>
              </a:rPr>
              <a:t>est</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Feugiat</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lectus</a:t>
            </a:r>
            <a:r>
              <a:rPr lang="en-GB" dirty="0">
                <a:solidFill>
                  <a:schemeClr val="accent5"/>
                </a:solidFill>
              </a:rPr>
              <a:t> vestibulum </a:t>
            </a:r>
            <a:r>
              <a:rPr lang="en-GB" dirty="0" err="1">
                <a:solidFill>
                  <a:schemeClr val="accent5"/>
                </a:solidFill>
              </a:rPr>
              <a:t>mattis</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velit</a:t>
            </a:r>
            <a:r>
              <a:rPr lang="en-GB" dirty="0">
                <a:solidFill>
                  <a:schemeClr val="accent5"/>
                </a:solidFill>
              </a:rPr>
              <a:t> sed. Et </a:t>
            </a:r>
            <a:r>
              <a:rPr lang="en-GB" dirty="0" err="1">
                <a:solidFill>
                  <a:schemeClr val="accent5"/>
                </a:solidFill>
              </a:rPr>
              <a:t>netus</a:t>
            </a:r>
            <a:r>
              <a:rPr lang="en-GB" dirty="0">
                <a:solidFill>
                  <a:schemeClr val="accent5"/>
                </a:solidFill>
              </a:rPr>
              <a:t> et </a:t>
            </a:r>
            <a:r>
              <a:rPr lang="en-GB" dirty="0" err="1">
                <a:solidFill>
                  <a:schemeClr val="accent5"/>
                </a:solidFill>
              </a:rPr>
              <a:t>malesuada</a:t>
            </a:r>
            <a:r>
              <a:rPr lang="en-GB" dirty="0">
                <a:solidFill>
                  <a:schemeClr val="accent5"/>
                </a:solidFill>
              </a:rPr>
              <a:t> fames. Pretium </a:t>
            </a:r>
            <a:r>
              <a:rPr lang="en-GB" dirty="0" err="1">
                <a:solidFill>
                  <a:schemeClr val="accent5"/>
                </a:solidFill>
              </a:rPr>
              <a:t>quam</a:t>
            </a:r>
            <a:r>
              <a:rPr lang="en-GB" dirty="0">
                <a:solidFill>
                  <a:schemeClr val="accent5"/>
                </a:solidFill>
              </a:rPr>
              <a:t> </a:t>
            </a:r>
            <a:r>
              <a:rPr lang="en-GB" dirty="0" err="1">
                <a:solidFill>
                  <a:schemeClr val="accent5"/>
                </a:solidFill>
              </a:rPr>
              <a:t>vulputate</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suspendisse</a:t>
            </a:r>
            <a:r>
              <a:rPr lang="en-GB" dirty="0">
                <a:solidFill>
                  <a:schemeClr val="accent5"/>
                </a:solidFill>
              </a:rPr>
              <a:t> in </a:t>
            </a:r>
            <a:r>
              <a:rPr lang="en-GB" dirty="0" err="1">
                <a:solidFill>
                  <a:schemeClr val="accent5"/>
                </a:solidFill>
              </a:rPr>
              <a:t>est</a:t>
            </a:r>
            <a:r>
              <a:rPr lang="en-GB" dirty="0">
                <a:solidFill>
                  <a:schemeClr val="accent5"/>
                </a:solidFill>
              </a:rPr>
              <a:t> ante.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vehicula</a:t>
            </a:r>
            <a:r>
              <a:rPr lang="en-GB" dirty="0">
                <a:solidFill>
                  <a:schemeClr val="accent5"/>
                </a:solidFill>
              </a:rPr>
              <a:t> ipsum a. </a:t>
            </a:r>
            <a:r>
              <a:rPr lang="en-GB" dirty="0" err="1">
                <a:solidFill>
                  <a:schemeClr val="accent5"/>
                </a:solidFill>
              </a:rPr>
              <a:t>Faucibus</a:t>
            </a:r>
            <a:r>
              <a:rPr lang="en-GB" dirty="0">
                <a:solidFill>
                  <a:schemeClr val="accent5"/>
                </a:solidFill>
              </a:rPr>
              <a:t> </a:t>
            </a:r>
            <a:r>
              <a:rPr lang="en-GB" dirty="0" err="1">
                <a:solidFill>
                  <a:schemeClr val="accent5"/>
                </a:solidFill>
              </a:rPr>
              <a:t>interdum</a:t>
            </a:r>
            <a:r>
              <a:rPr lang="en-GB" dirty="0">
                <a:solidFill>
                  <a:schemeClr val="accent5"/>
                </a:solidFill>
              </a:rPr>
              <a:t> </a:t>
            </a:r>
            <a:r>
              <a:rPr lang="en-GB" dirty="0" err="1">
                <a:solidFill>
                  <a:schemeClr val="accent5"/>
                </a:solidFill>
              </a:rPr>
              <a:t>posuere</a:t>
            </a:r>
            <a:r>
              <a:rPr lang="en-GB" dirty="0">
                <a:solidFill>
                  <a:schemeClr val="accent5"/>
                </a:solidFill>
              </a:rPr>
              <a:t> lorem ipsum. Sit </a:t>
            </a:r>
            <a:r>
              <a:rPr lang="en-GB" dirty="0" err="1">
                <a:solidFill>
                  <a:schemeClr val="accent5"/>
                </a:solidFill>
              </a:rPr>
              <a:t>amet</a:t>
            </a:r>
            <a:r>
              <a:rPr lang="en-GB" dirty="0">
                <a:solidFill>
                  <a:schemeClr val="accent5"/>
                </a:solidFill>
              </a:rPr>
              <a:t> </a:t>
            </a:r>
            <a:r>
              <a:rPr lang="en-GB" dirty="0" err="1">
                <a:solidFill>
                  <a:schemeClr val="accent5"/>
                </a:solidFill>
              </a:rPr>
              <a:t>purus</a:t>
            </a:r>
            <a:r>
              <a:rPr lang="en-GB" dirty="0">
                <a:solidFill>
                  <a:schemeClr val="accent5"/>
                </a:solidFill>
              </a:rPr>
              <a:t> gravida </a:t>
            </a:r>
            <a:r>
              <a:rPr lang="en-GB" dirty="0" err="1">
                <a:solidFill>
                  <a:schemeClr val="accent5"/>
                </a:solidFill>
              </a:rPr>
              <a:t>quis</a:t>
            </a:r>
            <a:r>
              <a:rPr lang="en-GB" dirty="0">
                <a:solidFill>
                  <a:schemeClr val="accent5"/>
                </a:solidFill>
              </a:rPr>
              <a:t> </a:t>
            </a:r>
            <a:r>
              <a:rPr lang="en-GB" dirty="0" err="1">
                <a:solidFill>
                  <a:schemeClr val="accent5"/>
                </a:solidFill>
              </a:rPr>
              <a:t>blandit</a:t>
            </a:r>
            <a:r>
              <a:rPr lang="en-GB" dirty="0">
                <a:solidFill>
                  <a:schemeClr val="accent5"/>
                </a:solidFill>
              </a:rPr>
              <a:t> </a:t>
            </a:r>
            <a:r>
              <a:rPr lang="en-GB" dirty="0" err="1">
                <a:solidFill>
                  <a:schemeClr val="accent5"/>
                </a:solidFill>
              </a:rPr>
              <a:t>turpis</a:t>
            </a:r>
            <a:r>
              <a:rPr lang="en-GB" dirty="0">
                <a:solidFill>
                  <a:schemeClr val="accent5"/>
                </a:solidFill>
              </a:rPr>
              <a:t>. Eu </a:t>
            </a:r>
            <a:r>
              <a:rPr lang="en-GB" dirty="0" err="1">
                <a:solidFill>
                  <a:schemeClr val="accent5"/>
                </a:solidFill>
              </a:rPr>
              <a:t>volutpat</a:t>
            </a:r>
            <a:r>
              <a:rPr lang="en-GB" dirty="0">
                <a:solidFill>
                  <a:schemeClr val="accent5"/>
                </a:solidFill>
              </a:rPr>
              <a:t> </a:t>
            </a:r>
            <a:r>
              <a:rPr lang="en-GB" dirty="0" err="1">
                <a:solidFill>
                  <a:schemeClr val="accent5"/>
                </a:solidFill>
              </a:rPr>
              <a:t>odio</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mauris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massa</a:t>
            </a:r>
            <a:r>
              <a:rPr lang="en-GB" dirty="0">
                <a:solidFill>
                  <a:schemeClr val="accent5"/>
                </a:solidFill>
              </a:rPr>
              <a:t> vitae </a:t>
            </a:r>
            <a:r>
              <a:rPr lang="en-GB" dirty="0" err="1">
                <a:solidFill>
                  <a:schemeClr val="accent5"/>
                </a:solidFill>
              </a:rPr>
              <a:t>tortor</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aliquam</a:t>
            </a:r>
            <a:r>
              <a:rPr lang="en-GB" dirty="0">
                <a:solidFill>
                  <a:schemeClr val="accent5"/>
                </a:solidFill>
              </a:rPr>
              <a:t> </a:t>
            </a:r>
            <a:r>
              <a:rPr lang="en-GB" dirty="0" err="1">
                <a:solidFill>
                  <a:schemeClr val="accent5"/>
                </a:solidFill>
              </a:rPr>
              <a:t>purus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luctus</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Eu non </a:t>
            </a:r>
            <a:r>
              <a:rPr lang="en-GB" dirty="0" err="1">
                <a:solidFill>
                  <a:schemeClr val="accent5"/>
                </a:solidFill>
              </a:rPr>
              <a:t>diam</a:t>
            </a:r>
            <a:r>
              <a:rPr lang="en-GB" dirty="0">
                <a:solidFill>
                  <a:schemeClr val="accent5"/>
                </a:solidFill>
              </a:rPr>
              <a:t> </a:t>
            </a:r>
            <a:r>
              <a:rPr lang="en-GB" dirty="0" err="1">
                <a:solidFill>
                  <a:schemeClr val="accent5"/>
                </a:solidFill>
              </a:rPr>
              <a:t>phasellus</a:t>
            </a:r>
            <a:r>
              <a:rPr lang="en-GB" dirty="0">
                <a:solidFill>
                  <a:schemeClr val="accent5"/>
                </a:solidFill>
              </a:rPr>
              <a:t> vestibulum lorem sed.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a:t>
            </a:r>
          </a:p>
          <a:p>
            <a:pPr marL="0" indent="0">
              <a:lnSpc>
                <a:spcPct val="120000"/>
              </a:lnSpc>
              <a:buNone/>
            </a:pPr>
            <a:r>
              <a:rPr lang="en-GB" dirty="0" err="1">
                <a:solidFill>
                  <a:schemeClr val="accent5"/>
                </a:solidFill>
              </a:rPr>
              <a:t>Etiam</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orci</a:t>
            </a:r>
            <a:r>
              <a:rPr lang="en-GB" dirty="0">
                <a:solidFill>
                  <a:schemeClr val="accent5"/>
                </a:solidFill>
              </a:rPr>
              <a:t> </a:t>
            </a:r>
            <a:r>
              <a:rPr lang="en-GB" dirty="0" err="1">
                <a:solidFill>
                  <a:schemeClr val="accent5"/>
                </a:solidFill>
              </a:rPr>
              <a:t>eu</a:t>
            </a:r>
            <a:r>
              <a:rPr lang="en-GB" dirty="0">
                <a:solidFill>
                  <a:schemeClr val="accent5"/>
                </a:solidFill>
              </a:rPr>
              <a:t> </a:t>
            </a:r>
            <a:r>
              <a:rPr lang="en-GB" dirty="0" err="1">
                <a:solidFill>
                  <a:schemeClr val="accent5"/>
                </a:solidFill>
              </a:rPr>
              <a:t>lobortis</a:t>
            </a:r>
            <a:r>
              <a:rPr lang="en-GB" dirty="0">
                <a:solidFill>
                  <a:schemeClr val="accent5"/>
                </a:solidFill>
              </a:rPr>
              <a:t>. Fermentum et </a:t>
            </a:r>
            <a:r>
              <a:rPr lang="en-GB" dirty="0" err="1">
                <a:solidFill>
                  <a:schemeClr val="accent5"/>
                </a:solidFill>
              </a:rPr>
              <a:t>sollicitudin</a:t>
            </a:r>
            <a:r>
              <a:rPr lang="en-GB" dirty="0">
                <a:solidFill>
                  <a:schemeClr val="accent5"/>
                </a:solidFill>
              </a:rPr>
              <a:t> ac </a:t>
            </a:r>
            <a:r>
              <a:rPr lang="en-GB" dirty="0" err="1">
                <a:solidFill>
                  <a:schemeClr val="accent5"/>
                </a:solidFill>
              </a:rPr>
              <a:t>orci</a:t>
            </a:r>
            <a:r>
              <a:rPr lang="en-GB" dirty="0">
                <a:solidFill>
                  <a:schemeClr val="accent5"/>
                </a:solidFill>
              </a:rPr>
              <a:t> </a:t>
            </a:r>
            <a:r>
              <a:rPr lang="en-GB" dirty="0" err="1">
                <a:solidFill>
                  <a:schemeClr val="accent5"/>
                </a:solidFill>
              </a:rPr>
              <a:t>phasellus</a:t>
            </a:r>
            <a:r>
              <a:rPr lang="en-GB" dirty="0">
                <a:solidFill>
                  <a:schemeClr val="accent5"/>
                </a:solidFill>
              </a:rPr>
              <a:t>. Purus </a:t>
            </a:r>
            <a:r>
              <a:rPr lang="en-GB" dirty="0" err="1">
                <a:solidFill>
                  <a:schemeClr val="accent5"/>
                </a:solidFill>
              </a:rPr>
              <a:t>viverra</a:t>
            </a:r>
            <a:r>
              <a:rPr lang="en-GB" dirty="0">
                <a:solidFill>
                  <a:schemeClr val="accent5"/>
                </a:solidFill>
              </a:rPr>
              <a:t> </a:t>
            </a:r>
            <a:r>
              <a:rPr lang="en-GB" dirty="0" err="1">
                <a:solidFill>
                  <a:schemeClr val="accent5"/>
                </a:solidFill>
              </a:rPr>
              <a:t>accumsan</a:t>
            </a:r>
            <a:r>
              <a:rPr lang="en-GB" dirty="0">
                <a:solidFill>
                  <a:schemeClr val="accent5"/>
                </a:solidFill>
              </a:rPr>
              <a:t> in </a:t>
            </a:r>
            <a:r>
              <a:rPr lang="en-GB" dirty="0" err="1">
                <a:solidFill>
                  <a:schemeClr val="accent5"/>
                </a:solidFill>
              </a:rPr>
              <a:t>nisl</a:t>
            </a:r>
            <a:r>
              <a:rPr lang="en-GB" dirty="0">
                <a:solidFill>
                  <a:schemeClr val="accent5"/>
                </a:solidFill>
              </a:rPr>
              <a:t> nisi </a:t>
            </a:r>
            <a:r>
              <a:rPr lang="en-GB" dirty="0" err="1">
                <a:solidFill>
                  <a:schemeClr val="accent5"/>
                </a:solidFill>
              </a:rPr>
              <a:t>scelerisque</a:t>
            </a:r>
            <a:r>
              <a:rPr lang="en-GB" dirty="0">
                <a:solidFill>
                  <a:schemeClr val="accent5"/>
                </a:solidFill>
              </a:rPr>
              <a:t>. Eu </a:t>
            </a:r>
            <a:r>
              <a:rPr lang="en-GB" dirty="0" err="1">
                <a:solidFill>
                  <a:schemeClr val="accent5"/>
                </a:solidFill>
              </a:rPr>
              <a:t>scelerisque</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imperdiet</a:t>
            </a:r>
            <a:r>
              <a:rPr lang="en-GB" dirty="0">
                <a:solidFill>
                  <a:schemeClr val="accent5"/>
                </a:solidFill>
              </a:rPr>
              <a:t> </a:t>
            </a:r>
            <a:r>
              <a:rPr lang="en-GB" dirty="0" err="1">
                <a:solidFill>
                  <a:schemeClr val="accent5"/>
                </a:solidFill>
              </a:rPr>
              <a:t>proin</a:t>
            </a:r>
            <a:r>
              <a:rPr lang="en-GB" dirty="0">
                <a:solidFill>
                  <a:schemeClr val="accent5"/>
                </a:solidFill>
              </a:rPr>
              <a:t>. </a:t>
            </a:r>
            <a:r>
              <a:rPr lang="en-GB" dirty="0" err="1">
                <a:solidFill>
                  <a:schemeClr val="accent5"/>
                </a:solidFill>
              </a:rPr>
              <a:t>placerat</a:t>
            </a:r>
            <a:r>
              <a:rPr lang="en-GB" dirty="0">
                <a:solidFill>
                  <a:schemeClr val="accent5"/>
                </a:solidFill>
              </a:rPr>
              <a:t> </a:t>
            </a:r>
            <a:r>
              <a:rPr lang="en-GB" dirty="0" err="1">
                <a:solidFill>
                  <a:schemeClr val="accent5"/>
                </a:solidFill>
              </a:rPr>
              <a:t>duis</a:t>
            </a:r>
            <a:r>
              <a:rPr lang="en-GB" dirty="0">
                <a:solidFill>
                  <a:schemeClr val="accent5"/>
                </a:solidFill>
              </a:rPr>
              <a:t> </a:t>
            </a:r>
            <a:r>
              <a:rPr lang="en-GB" dirty="0" err="1">
                <a:solidFill>
                  <a:schemeClr val="accent5"/>
                </a:solidFill>
              </a:rPr>
              <a:t>ultricies</a:t>
            </a:r>
            <a:r>
              <a:rPr lang="en-GB" dirty="0">
                <a:solidFill>
                  <a:schemeClr val="accent5"/>
                </a:solidFill>
              </a:rPr>
              <a:t> </a:t>
            </a:r>
            <a:r>
              <a:rPr lang="en-GB" dirty="0" err="1">
                <a:solidFill>
                  <a:schemeClr val="accent5"/>
                </a:solidFill>
              </a:rPr>
              <a:t>lacus</a:t>
            </a:r>
            <a:r>
              <a:rPr lang="en-GB" dirty="0">
                <a:solidFill>
                  <a:schemeClr val="accent5"/>
                </a:solidFill>
              </a:rPr>
              <a:t>. Nisi vitae </a:t>
            </a:r>
            <a:r>
              <a:rPr lang="en-GB" dirty="0" err="1">
                <a:solidFill>
                  <a:schemeClr val="accent5"/>
                </a:solidFill>
              </a:rPr>
              <a:t>suscipit</a:t>
            </a:r>
            <a:r>
              <a:rPr lang="en-GB" dirty="0">
                <a:solidFill>
                  <a:schemeClr val="accent5"/>
                </a:solidFill>
              </a:rPr>
              <a:t> </a:t>
            </a:r>
            <a:r>
              <a:rPr lang="en-GB" dirty="0" err="1">
                <a:solidFill>
                  <a:schemeClr val="accent5"/>
                </a:solidFill>
              </a:rPr>
              <a:t>tellus</a:t>
            </a:r>
            <a:r>
              <a:rPr lang="en-GB" dirty="0">
                <a:solidFill>
                  <a:schemeClr val="accent5"/>
                </a:solidFill>
              </a:rPr>
              <a:t> </a:t>
            </a:r>
            <a:r>
              <a:rPr lang="en-GB" dirty="0" err="1">
                <a:solidFill>
                  <a:schemeClr val="accent5"/>
                </a:solidFill>
              </a:rPr>
              <a:t>mauris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Purus </a:t>
            </a:r>
            <a:r>
              <a:rPr lang="en-GB" dirty="0" err="1">
                <a:solidFill>
                  <a:schemeClr val="accent5"/>
                </a:solidFill>
              </a:rPr>
              <a:t>faucibus</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suspendisse</a:t>
            </a:r>
            <a:r>
              <a:rPr lang="en-GB" dirty="0">
                <a:solidFill>
                  <a:schemeClr val="accent5"/>
                </a:solidFill>
              </a:rPr>
              <a:t> </a:t>
            </a:r>
            <a:r>
              <a:rPr lang="en-GB" dirty="0" err="1">
                <a:solidFill>
                  <a:schemeClr val="accent5"/>
                </a:solidFill>
              </a:rPr>
              <a:t>sed</a:t>
            </a:r>
            <a:r>
              <a:rPr lang="en-GB" dirty="0">
                <a:solidFill>
                  <a:schemeClr val="accent5"/>
                </a:solidFill>
              </a:rPr>
              <a:t> nisi </a:t>
            </a:r>
            <a:r>
              <a:rPr lang="en-GB" dirty="0" err="1">
                <a:solidFill>
                  <a:schemeClr val="accent5"/>
                </a:solidFill>
              </a:rPr>
              <a:t>lacus</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tellus</a:t>
            </a:r>
            <a:r>
              <a:rPr lang="en-GB" dirty="0">
                <a:solidFill>
                  <a:schemeClr val="accent5"/>
                </a:solidFill>
              </a:rPr>
              <a:t>. Nam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 Massa </a:t>
            </a:r>
            <a:r>
              <a:rPr lang="en-GB" dirty="0" err="1">
                <a:solidFill>
                  <a:schemeClr val="accent5"/>
                </a:solidFill>
              </a:rPr>
              <a:t>tincidunt</a:t>
            </a:r>
            <a:r>
              <a:rPr lang="en-GB" dirty="0">
                <a:solidFill>
                  <a:schemeClr val="accent5"/>
                </a:solidFill>
              </a:rPr>
              <a:t> dui </a:t>
            </a:r>
            <a:r>
              <a:rPr lang="en-GB" dirty="0" err="1">
                <a:solidFill>
                  <a:schemeClr val="accent5"/>
                </a:solidFill>
              </a:rPr>
              <a:t>ut</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lectus</a:t>
            </a:r>
            <a:r>
              <a:rPr lang="en-GB" dirty="0">
                <a:solidFill>
                  <a:schemeClr val="accent5"/>
                </a:solidFill>
              </a:rPr>
              <a:t> sit </a:t>
            </a:r>
            <a:r>
              <a:rPr lang="en-GB" dirty="0" err="1">
                <a:solidFill>
                  <a:schemeClr val="accent5"/>
                </a:solidFill>
              </a:rPr>
              <a:t>amet</a:t>
            </a:r>
            <a:r>
              <a:rPr lang="en-GB" dirty="0">
                <a:solidFill>
                  <a:schemeClr val="accent5"/>
                </a:solidFill>
              </a:rPr>
              <a:t> est. Mattis </a:t>
            </a:r>
            <a:r>
              <a:rPr lang="en-GB" dirty="0" err="1">
                <a:solidFill>
                  <a:schemeClr val="accent5"/>
                </a:solidFill>
              </a:rPr>
              <a:t>rhoncus</a:t>
            </a:r>
            <a:r>
              <a:rPr lang="en-GB" dirty="0">
                <a:solidFill>
                  <a:schemeClr val="accent5"/>
                </a:solidFill>
              </a:rPr>
              <a:t> </a:t>
            </a:r>
            <a:r>
              <a:rPr lang="en-GB" dirty="0" err="1">
                <a:solidFill>
                  <a:schemeClr val="accent5"/>
                </a:solidFill>
              </a:rPr>
              <a:t>urna</a:t>
            </a:r>
            <a:r>
              <a:rPr lang="en-GB" dirty="0">
                <a:solidFill>
                  <a:schemeClr val="accent5"/>
                </a:solidFill>
              </a:rPr>
              <a:t> </a:t>
            </a:r>
            <a:r>
              <a:rPr lang="en-GB" dirty="0" err="1">
                <a:solidFill>
                  <a:schemeClr val="accent5"/>
                </a:solidFill>
              </a:rPr>
              <a:t>neque</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justo</a:t>
            </a:r>
            <a:r>
              <a:rPr lang="en-GB" dirty="0">
                <a:solidFill>
                  <a:schemeClr val="accent5"/>
                </a:solidFill>
              </a:rPr>
              <a:t> nec.</a:t>
            </a:r>
            <a:endParaRPr lang="en-PT" dirty="0">
              <a:solidFill>
                <a:schemeClr val="accent5"/>
              </a:solidFill>
            </a:endParaRPr>
          </a:p>
        </p:txBody>
      </p:sp>
      <p:sp>
        <p:nvSpPr>
          <p:cNvPr id="6" name="Date Placeholder 5">
            <a:extLst>
              <a:ext uri="{FF2B5EF4-FFF2-40B4-BE49-F238E27FC236}">
                <a16:creationId xmlns:a16="http://schemas.microsoft.com/office/drawing/2014/main" id="{6B6214E3-47EA-661D-C4BB-200515A4FD63}"/>
              </a:ext>
            </a:extLst>
          </p:cNvPr>
          <p:cNvSpPr>
            <a:spLocks noGrp="1"/>
          </p:cNvSpPr>
          <p:nvPr>
            <p:ph type="dt" sz="half" idx="10"/>
          </p:nvPr>
        </p:nvSpPr>
        <p:spPr/>
        <p:txBody>
          <a:bodyPr/>
          <a:lstStyle/>
          <a:p>
            <a:fld id="{88D3C385-362D-E741-9FE9-25E64DAD8EE4}" type="datetime2">
              <a:rPr lang="en-US" smtClean="0"/>
              <a:t>Monday, February 16, 2026</a:t>
            </a:fld>
            <a:endParaRPr lang="en-PT"/>
          </a:p>
        </p:txBody>
      </p:sp>
      <p:sp>
        <p:nvSpPr>
          <p:cNvPr id="4" name="Footer Placeholder 3">
            <a:extLst>
              <a:ext uri="{FF2B5EF4-FFF2-40B4-BE49-F238E27FC236}">
                <a16:creationId xmlns:a16="http://schemas.microsoft.com/office/drawing/2014/main" id="{A8C95762-1879-C844-1F81-89996E9F3236}"/>
              </a:ext>
            </a:extLst>
          </p:cNvPr>
          <p:cNvSpPr>
            <a:spLocks noGrp="1"/>
          </p:cNvSpPr>
          <p:nvPr>
            <p:ph type="ftr" sz="quarter" idx="11"/>
          </p:nvPr>
        </p:nvSpPr>
        <p:spPr/>
        <p:txBody>
          <a:bodyPr/>
          <a:lstStyle/>
          <a:p>
            <a:r>
              <a:rPr lang="en-GB"/>
              <a:t>Author: John Doe</a:t>
            </a:r>
            <a:endParaRPr lang="en-PT"/>
          </a:p>
        </p:txBody>
      </p:sp>
      <p:sp>
        <p:nvSpPr>
          <p:cNvPr id="5" name="Slide Number Placeholder 4">
            <a:extLst>
              <a:ext uri="{FF2B5EF4-FFF2-40B4-BE49-F238E27FC236}">
                <a16:creationId xmlns:a16="http://schemas.microsoft.com/office/drawing/2014/main" id="{C8FE5AAA-2B8C-1981-BAD6-85AEDF7B77EE}"/>
              </a:ext>
            </a:extLst>
          </p:cNvPr>
          <p:cNvSpPr>
            <a:spLocks noGrp="1"/>
          </p:cNvSpPr>
          <p:nvPr>
            <p:ph type="sldNum" sz="quarter" idx="12"/>
          </p:nvPr>
        </p:nvSpPr>
        <p:spPr/>
        <p:txBody>
          <a:bodyPr/>
          <a:lstStyle/>
          <a:p>
            <a:fld id="{A1AD6FAC-26F5-6F4C-9A0C-75882B5EE979}" type="slidenum">
              <a:rPr lang="en-PT" smtClean="0"/>
              <a:t>14</a:t>
            </a:fld>
            <a:endParaRPr lang="en-PT"/>
          </a:p>
        </p:txBody>
      </p:sp>
      <p:sp>
        <p:nvSpPr>
          <p:cNvPr id="2" name="Title 1">
            <a:extLst>
              <a:ext uri="{FF2B5EF4-FFF2-40B4-BE49-F238E27FC236}">
                <a16:creationId xmlns:a16="http://schemas.microsoft.com/office/drawing/2014/main" id="{D5066ACA-66C7-E8FA-98C1-EA00C5C3DB1E}"/>
              </a:ext>
            </a:extLst>
          </p:cNvPr>
          <p:cNvSpPr>
            <a:spLocks noGrp="1"/>
          </p:cNvSpPr>
          <p:nvPr>
            <p:ph type="title"/>
          </p:nvPr>
        </p:nvSpPr>
        <p:spPr/>
        <p:txBody>
          <a:bodyPr/>
          <a:lstStyle/>
          <a:p>
            <a:r>
              <a:rPr lang="en-PT" dirty="0"/>
              <a:t>0</a:t>
            </a:r>
            <a:r>
              <a:rPr lang="pt-PT" dirty="0"/>
              <a:t>2</a:t>
            </a:r>
            <a:r>
              <a:rPr lang="en-PT" dirty="0"/>
              <a:t>. </a:t>
            </a:r>
            <a:r>
              <a:rPr lang="en-PT" dirty="0">
                <a:solidFill>
                  <a:schemeClr val="accent2"/>
                </a:solidFill>
              </a:rPr>
              <a:t>The Title of This Slide</a:t>
            </a:r>
          </a:p>
        </p:txBody>
      </p:sp>
    </p:spTree>
    <p:extLst>
      <p:ext uri="{BB962C8B-B14F-4D97-AF65-F5344CB8AC3E}">
        <p14:creationId xmlns:p14="http://schemas.microsoft.com/office/powerpoint/2010/main" val="3952151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8EE74-FAE5-B55E-B3CC-F8A267748B05}"/>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6C9E667-EED1-8A8D-8D4D-E218D1E776F4}"/>
              </a:ext>
            </a:extLst>
          </p:cNvPr>
          <p:cNvSpPr>
            <a:spLocks noGrp="1"/>
          </p:cNvSpPr>
          <p:nvPr>
            <p:ph type="sldNum" sz="quarter" idx="12"/>
          </p:nvPr>
        </p:nvSpPr>
        <p:spPr/>
        <p:txBody>
          <a:bodyPr/>
          <a:lstStyle/>
          <a:p>
            <a:fld id="{A1AD6FAC-26F5-6F4C-9A0C-75882B5EE979}" type="slidenum">
              <a:rPr lang="en-PT" smtClean="0"/>
              <a:t>15</a:t>
            </a:fld>
            <a:endParaRPr lang="en-PT"/>
          </a:p>
        </p:txBody>
      </p:sp>
      <p:sp>
        <p:nvSpPr>
          <p:cNvPr id="2" name="Title 1">
            <a:extLst>
              <a:ext uri="{FF2B5EF4-FFF2-40B4-BE49-F238E27FC236}">
                <a16:creationId xmlns:a16="http://schemas.microsoft.com/office/drawing/2014/main" id="{BBCA13B6-06D3-7FFD-202D-B096150E0064}"/>
              </a:ext>
            </a:extLst>
          </p:cNvPr>
          <p:cNvSpPr>
            <a:spLocks noGrp="1"/>
          </p:cNvSpPr>
          <p:nvPr>
            <p:ph type="title"/>
          </p:nvPr>
        </p:nvSpPr>
        <p:spPr/>
        <p:txBody>
          <a:bodyPr/>
          <a:lstStyle/>
          <a:p>
            <a:r>
              <a:rPr lang="en-PT" dirty="0"/>
              <a:t>0</a:t>
            </a:r>
            <a:r>
              <a:rPr lang="pt-PT" dirty="0"/>
              <a:t>3</a:t>
            </a:r>
            <a:r>
              <a:rPr lang="en-PT" dirty="0"/>
              <a:t>. </a:t>
            </a:r>
            <a:r>
              <a:rPr lang="en-PT" b="1" dirty="0">
                <a:solidFill>
                  <a:schemeClr val="accent2"/>
                </a:solidFill>
              </a:rPr>
              <a:t>The Title of This Slide</a:t>
            </a:r>
          </a:p>
        </p:txBody>
      </p:sp>
      <p:sp>
        <p:nvSpPr>
          <p:cNvPr id="7" name="Content Placeholder 2">
            <a:extLst>
              <a:ext uri="{FF2B5EF4-FFF2-40B4-BE49-F238E27FC236}">
                <a16:creationId xmlns:a16="http://schemas.microsoft.com/office/drawing/2014/main" id="{AB07718B-3C23-0EAF-FF0A-395B1221D070}"/>
              </a:ext>
            </a:extLst>
          </p:cNvPr>
          <p:cNvSpPr>
            <a:spLocks noGrp="1"/>
          </p:cNvSpPr>
          <p:nvPr>
            <p:ph idx="1"/>
          </p:nvPr>
        </p:nvSpPr>
        <p:spPr>
          <a:xfrm>
            <a:off x="838200" y="1571625"/>
            <a:ext cx="10515600" cy="4200525"/>
          </a:xfrm>
        </p:spPr>
        <p:txBody>
          <a:bodyPr>
            <a:normAutofit fontScale="62500" lnSpcReduction="20000"/>
          </a:bodyPr>
          <a:lstStyle/>
          <a:p>
            <a:pPr marL="0" indent="0">
              <a:lnSpc>
                <a:spcPct val="120000"/>
              </a:lnSpc>
              <a:buNone/>
            </a:pPr>
            <a:r>
              <a:rPr lang="en-GB" dirty="0">
                <a:solidFill>
                  <a:schemeClr val="accent5"/>
                </a:solidFill>
              </a:rPr>
              <a:t>Lorem ipsum </a:t>
            </a:r>
            <a:r>
              <a:rPr lang="en-GB" dirty="0" err="1">
                <a:solidFill>
                  <a:schemeClr val="accent5"/>
                </a:solidFill>
              </a:rPr>
              <a:t>dolor</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consectetur</a:t>
            </a:r>
            <a:r>
              <a:rPr lang="en-GB" dirty="0">
                <a:solidFill>
                  <a:schemeClr val="accent5"/>
                </a:solidFill>
              </a:rPr>
              <a:t> </a:t>
            </a:r>
            <a:r>
              <a:rPr lang="en-GB" dirty="0" err="1">
                <a:solidFill>
                  <a:schemeClr val="accent5"/>
                </a:solidFill>
              </a:rPr>
              <a:t>adipiscing</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sed</a:t>
            </a:r>
            <a:r>
              <a:rPr lang="en-GB" dirty="0">
                <a:solidFill>
                  <a:schemeClr val="accent5"/>
                </a:solidFill>
              </a:rPr>
              <a:t> do </a:t>
            </a:r>
            <a:r>
              <a:rPr lang="en-GB" dirty="0" err="1">
                <a:solidFill>
                  <a:schemeClr val="accent5"/>
                </a:solidFill>
              </a:rPr>
              <a:t>eiusmod</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incididunt</a:t>
            </a:r>
            <a:r>
              <a:rPr lang="en-GB" dirty="0">
                <a:solidFill>
                  <a:schemeClr val="accent5"/>
                </a:solidFill>
              </a:rPr>
              <a:t> </a:t>
            </a:r>
            <a:r>
              <a:rPr lang="en-GB" dirty="0" err="1">
                <a:solidFill>
                  <a:schemeClr val="accent5"/>
                </a:solidFill>
              </a:rPr>
              <a:t>ut</a:t>
            </a:r>
            <a:r>
              <a:rPr lang="en-GB" dirty="0">
                <a:solidFill>
                  <a:schemeClr val="accent5"/>
                </a:solidFill>
              </a:rPr>
              <a:t> labore et dolore magna </a:t>
            </a:r>
            <a:r>
              <a:rPr lang="en-GB" dirty="0" err="1">
                <a:solidFill>
                  <a:schemeClr val="accent5"/>
                </a:solidFill>
              </a:rPr>
              <a:t>aliqua</a:t>
            </a:r>
            <a:r>
              <a:rPr lang="en-GB" dirty="0">
                <a:solidFill>
                  <a:schemeClr val="accent5"/>
                </a:solidFill>
              </a:rPr>
              <a:t>. </a:t>
            </a:r>
            <a:r>
              <a:rPr lang="en-GB" dirty="0" err="1">
                <a:solidFill>
                  <a:schemeClr val="accent5"/>
                </a:solidFill>
              </a:rPr>
              <a:t>Tristique</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aliquet</a:t>
            </a:r>
            <a:r>
              <a:rPr lang="en-GB" dirty="0">
                <a:solidFill>
                  <a:schemeClr val="accent5"/>
                </a:solidFill>
              </a:rPr>
              <a:t> </a:t>
            </a:r>
            <a:r>
              <a:rPr lang="en-GB" dirty="0" err="1">
                <a:solidFill>
                  <a:schemeClr val="accent5"/>
                </a:solidFill>
              </a:rPr>
              <a:t>enim</a:t>
            </a:r>
            <a:r>
              <a:rPr lang="en-GB" dirty="0">
                <a:solidFill>
                  <a:schemeClr val="accent5"/>
                </a:solidFill>
              </a:rPr>
              <a:t> </a:t>
            </a:r>
            <a:r>
              <a:rPr lang="en-GB" dirty="0" err="1">
                <a:solidFill>
                  <a:schemeClr val="accent5"/>
                </a:solidFill>
              </a:rPr>
              <a:t>tortor</a:t>
            </a:r>
            <a:r>
              <a:rPr lang="en-GB" dirty="0">
                <a:solidFill>
                  <a:schemeClr val="accent5"/>
                </a:solidFill>
              </a:rPr>
              <a:t> at auctor. </a:t>
            </a:r>
            <a:r>
              <a:rPr lang="en-GB" dirty="0" err="1">
                <a:solidFill>
                  <a:schemeClr val="accent5"/>
                </a:solidFill>
              </a:rPr>
              <a:t>Diam</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tellus</a:t>
            </a:r>
            <a:r>
              <a:rPr lang="en-GB" dirty="0">
                <a:solidFill>
                  <a:schemeClr val="accent5"/>
                </a:solidFill>
              </a:rPr>
              <a:t> in </a:t>
            </a:r>
            <a:r>
              <a:rPr lang="en-GB" dirty="0" err="1">
                <a:solidFill>
                  <a:schemeClr val="accent5"/>
                </a:solidFill>
              </a:rPr>
              <a:t>metus</a:t>
            </a:r>
            <a:r>
              <a:rPr lang="en-GB" dirty="0">
                <a:solidFill>
                  <a:schemeClr val="accent5"/>
                </a:solidFill>
              </a:rPr>
              <a:t> </a:t>
            </a:r>
            <a:r>
              <a:rPr lang="en-GB" dirty="0" err="1">
                <a:solidFill>
                  <a:schemeClr val="accent5"/>
                </a:solidFill>
              </a:rPr>
              <a:t>vulputate</a:t>
            </a:r>
            <a:r>
              <a:rPr lang="en-GB" dirty="0">
                <a:solidFill>
                  <a:schemeClr val="accent5"/>
                </a:solidFill>
              </a:rPr>
              <a:t>. Est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etiam</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diam</a:t>
            </a:r>
            <a:r>
              <a:rPr lang="en-GB" dirty="0">
                <a:solidFill>
                  <a:schemeClr val="accent5"/>
                </a:solidFill>
              </a:rPr>
              <a:t> </a:t>
            </a:r>
            <a:r>
              <a:rPr lang="en-GB" dirty="0" err="1">
                <a:solidFill>
                  <a:schemeClr val="accent5"/>
                </a:solidFill>
              </a:rPr>
              <a:t>quis</a:t>
            </a:r>
            <a:r>
              <a:rPr lang="en-GB" dirty="0">
                <a:solidFill>
                  <a:schemeClr val="accent5"/>
                </a:solidFill>
              </a:rPr>
              <a:t>. </a:t>
            </a:r>
            <a:r>
              <a:rPr lang="en-GB" dirty="0" err="1">
                <a:solidFill>
                  <a:schemeClr val="accent5"/>
                </a:solidFill>
              </a:rPr>
              <a:t>Elementum</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leo</a:t>
            </a:r>
            <a:r>
              <a:rPr lang="en-GB" dirty="0">
                <a:solidFill>
                  <a:schemeClr val="accent5"/>
                </a:solidFill>
              </a:rPr>
              <a:t> </a:t>
            </a:r>
            <a:r>
              <a:rPr lang="en-GB" dirty="0" err="1">
                <a:solidFill>
                  <a:schemeClr val="accent5"/>
                </a:solidFill>
              </a:rPr>
              <a:t>vel</a:t>
            </a:r>
            <a:r>
              <a:rPr lang="en-GB" dirty="0">
                <a:solidFill>
                  <a:schemeClr val="accent5"/>
                </a:solidFill>
              </a:rPr>
              <a:t> </a:t>
            </a:r>
            <a:r>
              <a:rPr lang="en-GB" dirty="0" err="1">
                <a:solidFill>
                  <a:schemeClr val="accent5"/>
                </a:solidFill>
              </a:rPr>
              <a:t>fringilla</a:t>
            </a:r>
            <a:r>
              <a:rPr lang="en-GB" dirty="0">
                <a:solidFill>
                  <a:schemeClr val="accent5"/>
                </a:solidFill>
              </a:rPr>
              <a:t> </a:t>
            </a:r>
            <a:r>
              <a:rPr lang="en-GB" dirty="0" err="1">
                <a:solidFill>
                  <a:schemeClr val="accent5"/>
                </a:solidFill>
              </a:rPr>
              <a:t>est</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nulla</a:t>
            </a:r>
            <a:r>
              <a:rPr lang="en-GB" dirty="0">
                <a:solidFill>
                  <a:schemeClr val="accent5"/>
                </a:solidFill>
              </a:rPr>
              <a:t>. </a:t>
            </a:r>
            <a:r>
              <a:rPr lang="en-GB" dirty="0" err="1">
                <a:solidFill>
                  <a:schemeClr val="accent5"/>
                </a:solidFill>
              </a:rPr>
              <a:t>Feugiat</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lectus</a:t>
            </a:r>
            <a:r>
              <a:rPr lang="en-GB" dirty="0">
                <a:solidFill>
                  <a:schemeClr val="accent5"/>
                </a:solidFill>
              </a:rPr>
              <a:t> vestibulum </a:t>
            </a:r>
            <a:r>
              <a:rPr lang="en-GB" dirty="0" err="1">
                <a:solidFill>
                  <a:schemeClr val="accent5"/>
                </a:solidFill>
              </a:rPr>
              <a:t>mattis</a:t>
            </a:r>
            <a:r>
              <a:rPr lang="en-GB" dirty="0">
                <a:solidFill>
                  <a:schemeClr val="accent5"/>
                </a:solidFill>
              </a:rPr>
              <a:t> </a:t>
            </a:r>
            <a:r>
              <a:rPr lang="en-GB" dirty="0" err="1">
                <a:solidFill>
                  <a:schemeClr val="accent5"/>
                </a:solidFill>
              </a:rPr>
              <a:t>ullamcorper</a:t>
            </a:r>
            <a:r>
              <a:rPr lang="en-GB" dirty="0">
                <a:solidFill>
                  <a:schemeClr val="accent5"/>
                </a:solidFill>
              </a:rPr>
              <a:t> </a:t>
            </a:r>
            <a:r>
              <a:rPr lang="en-GB" dirty="0" err="1">
                <a:solidFill>
                  <a:schemeClr val="accent5"/>
                </a:solidFill>
              </a:rPr>
              <a:t>velit</a:t>
            </a:r>
            <a:r>
              <a:rPr lang="en-GB" dirty="0">
                <a:solidFill>
                  <a:schemeClr val="accent5"/>
                </a:solidFill>
              </a:rPr>
              <a:t> sed. Et </a:t>
            </a:r>
            <a:r>
              <a:rPr lang="en-GB" dirty="0" err="1">
                <a:solidFill>
                  <a:schemeClr val="accent5"/>
                </a:solidFill>
              </a:rPr>
              <a:t>netus</a:t>
            </a:r>
            <a:r>
              <a:rPr lang="en-GB" dirty="0">
                <a:solidFill>
                  <a:schemeClr val="accent5"/>
                </a:solidFill>
              </a:rPr>
              <a:t> et </a:t>
            </a:r>
            <a:r>
              <a:rPr lang="en-GB" dirty="0" err="1">
                <a:solidFill>
                  <a:schemeClr val="accent5"/>
                </a:solidFill>
              </a:rPr>
              <a:t>malesuada</a:t>
            </a:r>
            <a:r>
              <a:rPr lang="en-GB" dirty="0">
                <a:solidFill>
                  <a:schemeClr val="accent5"/>
                </a:solidFill>
              </a:rPr>
              <a:t> fames. Pretium </a:t>
            </a:r>
            <a:r>
              <a:rPr lang="en-GB" dirty="0" err="1">
                <a:solidFill>
                  <a:schemeClr val="accent5"/>
                </a:solidFill>
              </a:rPr>
              <a:t>quam</a:t>
            </a:r>
            <a:r>
              <a:rPr lang="en-GB" dirty="0">
                <a:solidFill>
                  <a:schemeClr val="accent5"/>
                </a:solidFill>
              </a:rPr>
              <a:t> </a:t>
            </a:r>
            <a:r>
              <a:rPr lang="en-GB" dirty="0" err="1">
                <a:solidFill>
                  <a:schemeClr val="accent5"/>
                </a:solidFill>
              </a:rPr>
              <a:t>vulputate</a:t>
            </a:r>
            <a:r>
              <a:rPr lang="en-GB" dirty="0">
                <a:solidFill>
                  <a:schemeClr val="accent5"/>
                </a:solidFill>
              </a:rPr>
              <a:t> </a:t>
            </a:r>
            <a:r>
              <a:rPr lang="en-GB" dirty="0" err="1">
                <a:solidFill>
                  <a:schemeClr val="accent5"/>
                </a:solidFill>
              </a:rPr>
              <a:t>dignissim</a:t>
            </a:r>
            <a:r>
              <a:rPr lang="en-GB" dirty="0">
                <a:solidFill>
                  <a:schemeClr val="accent5"/>
                </a:solidFill>
              </a:rPr>
              <a:t> </a:t>
            </a:r>
            <a:r>
              <a:rPr lang="en-GB" dirty="0" err="1">
                <a:solidFill>
                  <a:schemeClr val="accent5"/>
                </a:solidFill>
              </a:rPr>
              <a:t>suspendisse</a:t>
            </a:r>
            <a:r>
              <a:rPr lang="en-GB" dirty="0">
                <a:solidFill>
                  <a:schemeClr val="accent5"/>
                </a:solidFill>
              </a:rPr>
              <a:t> in </a:t>
            </a:r>
            <a:r>
              <a:rPr lang="en-GB" dirty="0" err="1">
                <a:solidFill>
                  <a:schemeClr val="accent5"/>
                </a:solidFill>
              </a:rPr>
              <a:t>est</a:t>
            </a:r>
            <a:r>
              <a:rPr lang="en-GB" dirty="0">
                <a:solidFill>
                  <a:schemeClr val="accent5"/>
                </a:solidFill>
              </a:rPr>
              <a:t> ante. </a:t>
            </a:r>
            <a:r>
              <a:rPr lang="en-GB" dirty="0" err="1">
                <a:solidFill>
                  <a:schemeClr val="accent5"/>
                </a:solidFill>
              </a:rPr>
              <a:t>Nulla</a:t>
            </a:r>
            <a:r>
              <a:rPr lang="en-GB" dirty="0">
                <a:solidFill>
                  <a:schemeClr val="accent5"/>
                </a:solidFill>
              </a:rPr>
              <a:t> </a:t>
            </a:r>
            <a:r>
              <a:rPr lang="en-GB" dirty="0" err="1">
                <a:solidFill>
                  <a:schemeClr val="accent5"/>
                </a:solidFill>
              </a:rPr>
              <a:t>facilisi</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vehicula</a:t>
            </a:r>
            <a:r>
              <a:rPr lang="en-GB" dirty="0">
                <a:solidFill>
                  <a:schemeClr val="accent5"/>
                </a:solidFill>
              </a:rPr>
              <a:t> ipsum a. </a:t>
            </a:r>
            <a:r>
              <a:rPr lang="en-GB" dirty="0" err="1">
                <a:solidFill>
                  <a:schemeClr val="accent5"/>
                </a:solidFill>
              </a:rPr>
              <a:t>Faucibus</a:t>
            </a:r>
            <a:r>
              <a:rPr lang="en-GB" dirty="0">
                <a:solidFill>
                  <a:schemeClr val="accent5"/>
                </a:solidFill>
              </a:rPr>
              <a:t> </a:t>
            </a:r>
            <a:r>
              <a:rPr lang="en-GB" dirty="0" err="1">
                <a:solidFill>
                  <a:schemeClr val="accent5"/>
                </a:solidFill>
              </a:rPr>
              <a:t>interdum</a:t>
            </a:r>
            <a:r>
              <a:rPr lang="en-GB" dirty="0">
                <a:solidFill>
                  <a:schemeClr val="accent5"/>
                </a:solidFill>
              </a:rPr>
              <a:t> </a:t>
            </a:r>
            <a:r>
              <a:rPr lang="en-GB" dirty="0" err="1">
                <a:solidFill>
                  <a:schemeClr val="accent5"/>
                </a:solidFill>
              </a:rPr>
              <a:t>posuere</a:t>
            </a:r>
            <a:r>
              <a:rPr lang="en-GB" dirty="0">
                <a:solidFill>
                  <a:schemeClr val="accent5"/>
                </a:solidFill>
              </a:rPr>
              <a:t> lorem ipsum. Sit </a:t>
            </a:r>
            <a:r>
              <a:rPr lang="en-GB" dirty="0" err="1">
                <a:solidFill>
                  <a:schemeClr val="accent5"/>
                </a:solidFill>
              </a:rPr>
              <a:t>amet</a:t>
            </a:r>
            <a:r>
              <a:rPr lang="en-GB" dirty="0">
                <a:solidFill>
                  <a:schemeClr val="accent5"/>
                </a:solidFill>
              </a:rPr>
              <a:t> </a:t>
            </a:r>
            <a:r>
              <a:rPr lang="en-GB" dirty="0" err="1">
                <a:solidFill>
                  <a:schemeClr val="accent5"/>
                </a:solidFill>
              </a:rPr>
              <a:t>purus</a:t>
            </a:r>
            <a:r>
              <a:rPr lang="en-GB" dirty="0">
                <a:solidFill>
                  <a:schemeClr val="accent5"/>
                </a:solidFill>
              </a:rPr>
              <a:t> gravida </a:t>
            </a:r>
            <a:r>
              <a:rPr lang="en-GB" dirty="0" err="1">
                <a:solidFill>
                  <a:schemeClr val="accent5"/>
                </a:solidFill>
              </a:rPr>
              <a:t>quis</a:t>
            </a:r>
            <a:r>
              <a:rPr lang="en-GB" dirty="0">
                <a:solidFill>
                  <a:schemeClr val="accent5"/>
                </a:solidFill>
              </a:rPr>
              <a:t> </a:t>
            </a:r>
            <a:r>
              <a:rPr lang="en-GB" dirty="0" err="1">
                <a:solidFill>
                  <a:schemeClr val="accent5"/>
                </a:solidFill>
              </a:rPr>
              <a:t>blandit</a:t>
            </a:r>
            <a:r>
              <a:rPr lang="en-GB" dirty="0">
                <a:solidFill>
                  <a:schemeClr val="accent5"/>
                </a:solidFill>
              </a:rPr>
              <a:t> </a:t>
            </a:r>
            <a:r>
              <a:rPr lang="en-GB" dirty="0" err="1">
                <a:solidFill>
                  <a:schemeClr val="accent5"/>
                </a:solidFill>
              </a:rPr>
              <a:t>turpis</a:t>
            </a:r>
            <a:r>
              <a:rPr lang="en-GB" dirty="0">
                <a:solidFill>
                  <a:schemeClr val="accent5"/>
                </a:solidFill>
              </a:rPr>
              <a:t>. Eu </a:t>
            </a:r>
            <a:r>
              <a:rPr lang="en-GB" dirty="0" err="1">
                <a:solidFill>
                  <a:schemeClr val="accent5"/>
                </a:solidFill>
              </a:rPr>
              <a:t>volutpat</a:t>
            </a:r>
            <a:r>
              <a:rPr lang="en-GB" dirty="0">
                <a:solidFill>
                  <a:schemeClr val="accent5"/>
                </a:solidFill>
              </a:rPr>
              <a:t> </a:t>
            </a:r>
            <a:r>
              <a:rPr lang="en-GB" dirty="0" err="1">
                <a:solidFill>
                  <a:schemeClr val="accent5"/>
                </a:solidFill>
              </a:rPr>
              <a:t>odio</a:t>
            </a:r>
            <a:r>
              <a:rPr lang="en-GB" dirty="0">
                <a:solidFill>
                  <a:schemeClr val="accent5"/>
                </a:solidFill>
              </a:rPr>
              <a:t> </a:t>
            </a:r>
            <a:r>
              <a:rPr lang="en-GB" dirty="0" err="1">
                <a:solidFill>
                  <a:schemeClr val="accent5"/>
                </a:solidFill>
              </a:rPr>
              <a:t>facilisis</a:t>
            </a:r>
            <a:r>
              <a:rPr lang="en-GB" dirty="0">
                <a:solidFill>
                  <a:schemeClr val="accent5"/>
                </a:solidFill>
              </a:rPr>
              <a:t> </a:t>
            </a:r>
            <a:r>
              <a:rPr lang="en-GB" dirty="0" err="1">
                <a:solidFill>
                  <a:schemeClr val="accent5"/>
                </a:solidFill>
              </a:rPr>
              <a:t>mauris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massa</a:t>
            </a:r>
            <a:r>
              <a:rPr lang="en-GB" dirty="0">
                <a:solidFill>
                  <a:schemeClr val="accent5"/>
                </a:solidFill>
              </a:rPr>
              <a:t> vitae </a:t>
            </a:r>
            <a:r>
              <a:rPr lang="en-GB" dirty="0" err="1">
                <a:solidFill>
                  <a:schemeClr val="accent5"/>
                </a:solidFill>
              </a:rPr>
              <a:t>tortor</a:t>
            </a:r>
            <a:r>
              <a:rPr lang="en-GB" dirty="0">
                <a:solidFill>
                  <a:schemeClr val="accent5"/>
                </a:solidFill>
              </a:rPr>
              <a:t>. </a:t>
            </a:r>
            <a:r>
              <a:rPr lang="en-GB" dirty="0" err="1">
                <a:solidFill>
                  <a:schemeClr val="accent5"/>
                </a:solidFill>
              </a:rPr>
              <a:t>Elit</a:t>
            </a:r>
            <a:r>
              <a:rPr lang="en-GB" dirty="0">
                <a:solidFill>
                  <a:schemeClr val="accent5"/>
                </a:solidFill>
              </a:rPr>
              <a:t> </a:t>
            </a:r>
            <a:r>
              <a:rPr lang="en-GB" dirty="0" err="1">
                <a:solidFill>
                  <a:schemeClr val="accent5"/>
                </a:solidFill>
              </a:rPr>
              <a:t>ut</a:t>
            </a:r>
            <a:r>
              <a:rPr lang="en-GB" dirty="0">
                <a:solidFill>
                  <a:schemeClr val="accent5"/>
                </a:solidFill>
              </a:rPr>
              <a:t> </a:t>
            </a:r>
            <a:r>
              <a:rPr lang="en-GB" dirty="0" err="1">
                <a:solidFill>
                  <a:schemeClr val="accent5"/>
                </a:solidFill>
              </a:rPr>
              <a:t>aliquam</a:t>
            </a:r>
            <a:r>
              <a:rPr lang="en-GB" dirty="0">
                <a:solidFill>
                  <a:schemeClr val="accent5"/>
                </a:solidFill>
              </a:rPr>
              <a:t> </a:t>
            </a:r>
            <a:r>
              <a:rPr lang="en-GB" dirty="0" err="1">
                <a:solidFill>
                  <a:schemeClr val="accent5"/>
                </a:solidFill>
              </a:rPr>
              <a:t>purus</a:t>
            </a:r>
            <a:r>
              <a:rPr lang="en-GB" dirty="0">
                <a:solidFill>
                  <a:schemeClr val="accent5"/>
                </a:solidFill>
              </a:rPr>
              <a:t> sit </a:t>
            </a:r>
            <a:r>
              <a:rPr lang="en-GB" dirty="0" err="1">
                <a:solidFill>
                  <a:schemeClr val="accent5"/>
                </a:solidFill>
              </a:rPr>
              <a:t>amet</a:t>
            </a:r>
            <a:r>
              <a:rPr lang="en-GB" dirty="0">
                <a:solidFill>
                  <a:schemeClr val="accent5"/>
                </a:solidFill>
              </a:rPr>
              <a:t> </a:t>
            </a:r>
            <a:r>
              <a:rPr lang="en-GB" dirty="0" err="1">
                <a:solidFill>
                  <a:schemeClr val="accent5"/>
                </a:solidFill>
              </a:rPr>
              <a:t>luctus</a:t>
            </a:r>
            <a:r>
              <a:rPr lang="en-GB" dirty="0">
                <a:solidFill>
                  <a:schemeClr val="accent5"/>
                </a:solidFill>
              </a:rPr>
              <a:t> </a:t>
            </a:r>
            <a:r>
              <a:rPr lang="en-GB" dirty="0" err="1">
                <a:solidFill>
                  <a:schemeClr val="accent5"/>
                </a:solidFill>
              </a:rPr>
              <a:t>venenatis</a:t>
            </a:r>
            <a:r>
              <a:rPr lang="en-GB" dirty="0">
                <a:solidFill>
                  <a:schemeClr val="accent5"/>
                </a:solidFill>
              </a:rPr>
              <a:t>. </a:t>
            </a:r>
            <a:r>
              <a:rPr lang="en-GB" dirty="0" err="1">
                <a:solidFill>
                  <a:schemeClr val="accent5"/>
                </a:solidFill>
              </a:rPr>
              <a:t>Nullam</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Eu non </a:t>
            </a:r>
            <a:r>
              <a:rPr lang="en-GB" dirty="0" err="1">
                <a:solidFill>
                  <a:schemeClr val="accent5"/>
                </a:solidFill>
              </a:rPr>
              <a:t>diam</a:t>
            </a:r>
            <a:r>
              <a:rPr lang="en-GB" dirty="0">
                <a:solidFill>
                  <a:schemeClr val="accent5"/>
                </a:solidFill>
              </a:rPr>
              <a:t> </a:t>
            </a:r>
            <a:r>
              <a:rPr lang="en-GB" dirty="0" err="1">
                <a:solidFill>
                  <a:schemeClr val="accent5"/>
                </a:solidFill>
              </a:rPr>
              <a:t>phasellus</a:t>
            </a:r>
            <a:r>
              <a:rPr lang="en-GB" dirty="0">
                <a:solidFill>
                  <a:schemeClr val="accent5"/>
                </a:solidFill>
              </a:rPr>
              <a:t> vestibulum lorem sed.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a:t>
            </a:r>
          </a:p>
          <a:p>
            <a:pPr marL="0" indent="0">
              <a:lnSpc>
                <a:spcPct val="120000"/>
              </a:lnSpc>
              <a:buNone/>
            </a:pPr>
            <a:r>
              <a:rPr lang="en-GB" dirty="0" err="1">
                <a:solidFill>
                  <a:schemeClr val="accent5"/>
                </a:solidFill>
              </a:rPr>
              <a:t>Etiam</a:t>
            </a:r>
            <a:r>
              <a:rPr lang="en-GB" dirty="0">
                <a:solidFill>
                  <a:schemeClr val="accent5"/>
                </a:solidFill>
              </a:rPr>
              <a:t> </a:t>
            </a:r>
            <a:r>
              <a:rPr lang="en-GB" dirty="0" err="1">
                <a:solidFill>
                  <a:schemeClr val="accent5"/>
                </a:solidFill>
              </a:rPr>
              <a:t>tempor</a:t>
            </a:r>
            <a:r>
              <a:rPr lang="en-GB" dirty="0">
                <a:solidFill>
                  <a:schemeClr val="accent5"/>
                </a:solidFill>
              </a:rPr>
              <a:t> </a:t>
            </a:r>
            <a:r>
              <a:rPr lang="en-GB" dirty="0" err="1">
                <a:solidFill>
                  <a:schemeClr val="accent5"/>
                </a:solidFill>
              </a:rPr>
              <a:t>orci</a:t>
            </a:r>
            <a:r>
              <a:rPr lang="en-GB" dirty="0">
                <a:solidFill>
                  <a:schemeClr val="accent5"/>
                </a:solidFill>
              </a:rPr>
              <a:t> </a:t>
            </a:r>
            <a:r>
              <a:rPr lang="en-GB" dirty="0" err="1">
                <a:solidFill>
                  <a:schemeClr val="accent5"/>
                </a:solidFill>
              </a:rPr>
              <a:t>eu</a:t>
            </a:r>
            <a:r>
              <a:rPr lang="en-GB" dirty="0">
                <a:solidFill>
                  <a:schemeClr val="accent5"/>
                </a:solidFill>
              </a:rPr>
              <a:t> </a:t>
            </a:r>
            <a:r>
              <a:rPr lang="en-GB" dirty="0" err="1">
                <a:solidFill>
                  <a:schemeClr val="accent5"/>
                </a:solidFill>
              </a:rPr>
              <a:t>lobortis</a:t>
            </a:r>
            <a:r>
              <a:rPr lang="en-GB" dirty="0">
                <a:solidFill>
                  <a:schemeClr val="accent5"/>
                </a:solidFill>
              </a:rPr>
              <a:t>. Fermentum et </a:t>
            </a:r>
            <a:r>
              <a:rPr lang="en-GB" dirty="0" err="1">
                <a:solidFill>
                  <a:schemeClr val="accent5"/>
                </a:solidFill>
              </a:rPr>
              <a:t>sollicitudin</a:t>
            </a:r>
            <a:r>
              <a:rPr lang="en-GB" dirty="0">
                <a:solidFill>
                  <a:schemeClr val="accent5"/>
                </a:solidFill>
              </a:rPr>
              <a:t> ac </a:t>
            </a:r>
            <a:r>
              <a:rPr lang="en-GB" dirty="0" err="1">
                <a:solidFill>
                  <a:schemeClr val="accent5"/>
                </a:solidFill>
              </a:rPr>
              <a:t>orci</a:t>
            </a:r>
            <a:r>
              <a:rPr lang="en-GB" dirty="0">
                <a:solidFill>
                  <a:schemeClr val="accent5"/>
                </a:solidFill>
              </a:rPr>
              <a:t> </a:t>
            </a:r>
            <a:r>
              <a:rPr lang="en-GB" dirty="0" err="1">
                <a:solidFill>
                  <a:schemeClr val="accent5"/>
                </a:solidFill>
              </a:rPr>
              <a:t>phasellus</a:t>
            </a:r>
            <a:r>
              <a:rPr lang="en-GB" dirty="0">
                <a:solidFill>
                  <a:schemeClr val="accent5"/>
                </a:solidFill>
              </a:rPr>
              <a:t>. Purus </a:t>
            </a:r>
            <a:r>
              <a:rPr lang="en-GB" dirty="0" err="1">
                <a:solidFill>
                  <a:schemeClr val="accent5"/>
                </a:solidFill>
              </a:rPr>
              <a:t>viverra</a:t>
            </a:r>
            <a:r>
              <a:rPr lang="en-GB" dirty="0">
                <a:solidFill>
                  <a:schemeClr val="accent5"/>
                </a:solidFill>
              </a:rPr>
              <a:t> </a:t>
            </a:r>
            <a:r>
              <a:rPr lang="en-GB" dirty="0" err="1">
                <a:solidFill>
                  <a:schemeClr val="accent5"/>
                </a:solidFill>
              </a:rPr>
              <a:t>accumsan</a:t>
            </a:r>
            <a:r>
              <a:rPr lang="en-GB" dirty="0">
                <a:solidFill>
                  <a:schemeClr val="accent5"/>
                </a:solidFill>
              </a:rPr>
              <a:t> in </a:t>
            </a:r>
            <a:r>
              <a:rPr lang="en-GB" dirty="0" err="1">
                <a:solidFill>
                  <a:schemeClr val="accent5"/>
                </a:solidFill>
              </a:rPr>
              <a:t>nisl</a:t>
            </a:r>
            <a:r>
              <a:rPr lang="en-GB" dirty="0">
                <a:solidFill>
                  <a:schemeClr val="accent5"/>
                </a:solidFill>
              </a:rPr>
              <a:t> nisi </a:t>
            </a:r>
            <a:r>
              <a:rPr lang="en-GB" dirty="0" err="1">
                <a:solidFill>
                  <a:schemeClr val="accent5"/>
                </a:solidFill>
              </a:rPr>
              <a:t>scelerisque</a:t>
            </a:r>
            <a:r>
              <a:rPr lang="en-GB" dirty="0">
                <a:solidFill>
                  <a:schemeClr val="accent5"/>
                </a:solidFill>
              </a:rPr>
              <a:t>. Eu </a:t>
            </a:r>
            <a:r>
              <a:rPr lang="en-GB" dirty="0" err="1">
                <a:solidFill>
                  <a:schemeClr val="accent5"/>
                </a:solidFill>
              </a:rPr>
              <a:t>scelerisque</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imperdiet</a:t>
            </a:r>
            <a:r>
              <a:rPr lang="en-GB" dirty="0">
                <a:solidFill>
                  <a:schemeClr val="accent5"/>
                </a:solidFill>
              </a:rPr>
              <a:t> </a:t>
            </a:r>
            <a:r>
              <a:rPr lang="en-GB" dirty="0" err="1">
                <a:solidFill>
                  <a:schemeClr val="accent5"/>
                </a:solidFill>
              </a:rPr>
              <a:t>proin</a:t>
            </a:r>
            <a:r>
              <a:rPr lang="en-GB" dirty="0">
                <a:solidFill>
                  <a:schemeClr val="accent5"/>
                </a:solidFill>
              </a:rPr>
              <a:t>. </a:t>
            </a:r>
            <a:r>
              <a:rPr lang="en-GB" dirty="0" err="1">
                <a:solidFill>
                  <a:schemeClr val="accent5"/>
                </a:solidFill>
              </a:rPr>
              <a:t>placerat</a:t>
            </a:r>
            <a:r>
              <a:rPr lang="en-GB" dirty="0">
                <a:solidFill>
                  <a:schemeClr val="accent5"/>
                </a:solidFill>
              </a:rPr>
              <a:t> </a:t>
            </a:r>
            <a:r>
              <a:rPr lang="en-GB" dirty="0" err="1">
                <a:solidFill>
                  <a:schemeClr val="accent5"/>
                </a:solidFill>
              </a:rPr>
              <a:t>duis</a:t>
            </a:r>
            <a:r>
              <a:rPr lang="en-GB" dirty="0">
                <a:solidFill>
                  <a:schemeClr val="accent5"/>
                </a:solidFill>
              </a:rPr>
              <a:t> </a:t>
            </a:r>
            <a:r>
              <a:rPr lang="en-GB" dirty="0" err="1">
                <a:solidFill>
                  <a:schemeClr val="accent5"/>
                </a:solidFill>
              </a:rPr>
              <a:t>ultricies</a:t>
            </a:r>
            <a:r>
              <a:rPr lang="en-GB" dirty="0">
                <a:solidFill>
                  <a:schemeClr val="accent5"/>
                </a:solidFill>
              </a:rPr>
              <a:t> </a:t>
            </a:r>
            <a:r>
              <a:rPr lang="en-GB" dirty="0" err="1">
                <a:solidFill>
                  <a:schemeClr val="accent5"/>
                </a:solidFill>
              </a:rPr>
              <a:t>lacus</a:t>
            </a:r>
            <a:r>
              <a:rPr lang="en-GB" dirty="0">
                <a:solidFill>
                  <a:schemeClr val="accent5"/>
                </a:solidFill>
              </a:rPr>
              <a:t>. Nisi vitae </a:t>
            </a:r>
            <a:r>
              <a:rPr lang="en-GB" dirty="0" err="1">
                <a:solidFill>
                  <a:schemeClr val="accent5"/>
                </a:solidFill>
              </a:rPr>
              <a:t>suscipit</a:t>
            </a:r>
            <a:r>
              <a:rPr lang="en-GB" dirty="0">
                <a:solidFill>
                  <a:schemeClr val="accent5"/>
                </a:solidFill>
              </a:rPr>
              <a:t> </a:t>
            </a:r>
            <a:r>
              <a:rPr lang="en-GB" dirty="0" err="1">
                <a:solidFill>
                  <a:schemeClr val="accent5"/>
                </a:solidFill>
              </a:rPr>
              <a:t>tellus</a:t>
            </a:r>
            <a:r>
              <a:rPr lang="en-GB" dirty="0">
                <a:solidFill>
                  <a:schemeClr val="accent5"/>
                </a:solidFill>
              </a:rPr>
              <a:t> </a:t>
            </a:r>
            <a:r>
              <a:rPr lang="en-GB" dirty="0" err="1">
                <a:solidFill>
                  <a:schemeClr val="accent5"/>
                </a:solidFill>
              </a:rPr>
              <a:t>mauris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felis</a:t>
            </a:r>
            <a:r>
              <a:rPr lang="en-GB" dirty="0">
                <a:solidFill>
                  <a:schemeClr val="accent5"/>
                </a:solidFill>
              </a:rPr>
              <a:t> </a:t>
            </a:r>
            <a:r>
              <a:rPr lang="en-GB" dirty="0" err="1">
                <a:solidFill>
                  <a:schemeClr val="accent5"/>
                </a:solidFill>
              </a:rPr>
              <a:t>eget</a:t>
            </a:r>
            <a:r>
              <a:rPr lang="en-GB" dirty="0">
                <a:solidFill>
                  <a:schemeClr val="accent5"/>
                </a:solidFill>
              </a:rPr>
              <a:t> </a:t>
            </a:r>
            <a:r>
              <a:rPr lang="en-GB" dirty="0" err="1">
                <a:solidFill>
                  <a:schemeClr val="accent5"/>
                </a:solidFill>
              </a:rPr>
              <a:t>nunc</a:t>
            </a:r>
            <a:r>
              <a:rPr lang="en-GB" dirty="0">
                <a:solidFill>
                  <a:schemeClr val="accent5"/>
                </a:solidFill>
              </a:rPr>
              <a:t> </a:t>
            </a:r>
            <a:r>
              <a:rPr lang="en-GB" dirty="0" err="1">
                <a:solidFill>
                  <a:schemeClr val="accent5"/>
                </a:solidFill>
              </a:rPr>
              <a:t>lobortis</a:t>
            </a:r>
            <a:r>
              <a:rPr lang="en-GB" dirty="0">
                <a:solidFill>
                  <a:schemeClr val="accent5"/>
                </a:solidFill>
              </a:rPr>
              <a:t>. Purus </a:t>
            </a:r>
            <a:r>
              <a:rPr lang="en-GB" dirty="0" err="1">
                <a:solidFill>
                  <a:schemeClr val="accent5"/>
                </a:solidFill>
              </a:rPr>
              <a:t>faucibus</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suspendisse</a:t>
            </a:r>
            <a:r>
              <a:rPr lang="en-GB" dirty="0">
                <a:solidFill>
                  <a:schemeClr val="accent5"/>
                </a:solidFill>
              </a:rPr>
              <a:t> </a:t>
            </a:r>
            <a:r>
              <a:rPr lang="en-GB" dirty="0" err="1">
                <a:solidFill>
                  <a:schemeClr val="accent5"/>
                </a:solidFill>
              </a:rPr>
              <a:t>sed</a:t>
            </a:r>
            <a:r>
              <a:rPr lang="en-GB" dirty="0">
                <a:solidFill>
                  <a:schemeClr val="accent5"/>
                </a:solidFill>
              </a:rPr>
              <a:t> nisi </a:t>
            </a:r>
            <a:r>
              <a:rPr lang="en-GB" dirty="0" err="1">
                <a:solidFill>
                  <a:schemeClr val="accent5"/>
                </a:solidFill>
              </a:rPr>
              <a:t>lacus</a:t>
            </a:r>
            <a:r>
              <a:rPr lang="en-GB" dirty="0">
                <a:solidFill>
                  <a:schemeClr val="accent5"/>
                </a:solidFill>
              </a:rPr>
              <a:t> </a:t>
            </a:r>
            <a:r>
              <a:rPr lang="en-GB" dirty="0" err="1">
                <a:solidFill>
                  <a:schemeClr val="accent5"/>
                </a:solidFill>
              </a:rPr>
              <a:t>sed</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tellus</a:t>
            </a:r>
            <a:r>
              <a:rPr lang="en-GB" dirty="0">
                <a:solidFill>
                  <a:schemeClr val="accent5"/>
                </a:solidFill>
              </a:rPr>
              <a:t>. Nam libero </a:t>
            </a:r>
            <a:r>
              <a:rPr lang="en-GB" dirty="0" err="1">
                <a:solidFill>
                  <a:schemeClr val="accent5"/>
                </a:solidFill>
              </a:rPr>
              <a:t>justo</a:t>
            </a:r>
            <a:r>
              <a:rPr lang="en-GB" dirty="0">
                <a:solidFill>
                  <a:schemeClr val="accent5"/>
                </a:solidFill>
              </a:rPr>
              <a:t> </a:t>
            </a:r>
            <a:r>
              <a:rPr lang="en-GB" dirty="0" err="1">
                <a:solidFill>
                  <a:schemeClr val="accent5"/>
                </a:solidFill>
              </a:rPr>
              <a:t>laoreet</a:t>
            </a:r>
            <a:r>
              <a:rPr lang="en-GB" dirty="0">
                <a:solidFill>
                  <a:schemeClr val="accent5"/>
                </a:solidFill>
              </a:rPr>
              <a:t> sit </a:t>
            </a:r>
            <a:r>
              <a:rPr lang="en-GB" dirty="0" err="1">
                <a:solidFill>
                  <a:schemeClr val="accent5"/>
                </a:solidFill>
              </a:rPr>
              <a:t>amet</a:t>
            </a:r>
            <a:r>
              <a:rPr lang="en-GB" dirty="0">
                <a:solidFill>
                  <a:schemeClr val="accent5"/>
                </a:solidFill>
              </a:rPr>
              <a:t> cursus sit </a:t>
            </a:r>
            <a:r>
              <a:rPr lang="en-GB" dirty="0" err="1">
                <a:solidFill>
                  <a:schemeClr val="accent5"/>
                </a:solidFill>
              </a:rPr>
              <a:t>amet</a:t>
            </a:r>
            <a:r>
              <a:rPr lang="en-GB" dirty="0">
                <a:solidFill>
                  <a:schemeClr val="accent5"/>
                </a:solidFill>
              </a:rPr>
              <a:t> dictum. Massa </a:t>
            </a:r>
            <a:r>
              <a:rPr lang="en-GB" dirty="0" err="1">
                <a:solidFill>
                  <a:schemeClr val="accent5"/>
                </a:solidFill>
              </a:rPr>
              <a:t>tincidunt</a:t>
            </a:r>
            <a:r>
              <a:rPr lang="en-GB" dirty="0">
                <a:solidFill>
                  <a:schemeClr val="accent5"/>
                </a:solidFill>
              </a:rPr>
              <a:t> dui </a:t>
            </a:r>
            <a:r>
              <a:rPr lang="en-GB" dirty="0" err="1">
                <a:solidFill>
                  <a:schemeClr val="accent5"/>
                </a:solidFill>
              </a:rPr>
              <a:t>ut</a:t>
            </a:r>
            <a:r>
              <a:rPr lang="en-GB" dirty="0">
                <a:solidFill>
                  <a:schemeClr val="accent5"/>
                </a:solidFill>
              </a:rPr>
              <a:t> </a:t>
            </a:r>
            <a:r>
              <a:rPr lang="en-GB" dirty="0" err="1">
                <a:solidFill>
                  <a:schemeClr val="accent5"/>
                </a:solidFill>
              </a:rPr>
              <a:t>ornare</a:t>
            </a:r>
            <a:r>
              <a:rPr lang="en-GB" dirty="0">
                <a:solidFill>
                  <a:schemeClr val="accent5"/>
                </a:solidFill>
              </a:rPr>
              <a:t> </a:t>
            </a:r>
            <a:r>
              <a:rPr lang="en-GB" dirty="0" err="1">
                <a:solidFill>
                  <a:schemeClr val="accent5"/>
                </a:solidFill>
              </a:rPr>
              <a:t>lectus</a:t>
            </a:r>
            <a:r>
              <a:rPr lang="en-GB" dirty="0">
                <a:solidFill>
                  <a:schemeClr val="accent5"/>
                </a:solidFill>
              </a:rPr>
              <a:t> sit </a:t>
            </a:r>
            <a:r>
              <a:rPr lang="en-GB" dirty="0" err="1">
                <a:solidFill>
                  <a:schemeClr val="accent5"/>
                </a:solidFill>
              </a:rPr>
              <a:t>amet</a:t>
            </a:r>
            <a:r>
              <a:rPr lang="en-GB" dirty="0">
                <a:solidFill>
                  <a:schemeClr val="accent5"/>
                </a:solidFill>
              </a:rPr>
              <a:t> est. Mattis </a:t>
            </a:r>
            <a:r>
              <a:rPr lang="en-GB" dirty="0" err="1">
                <a:solidFill>
                  <a:schemeClr val="accent5"/>
                </a:solidFill>
              </a:rPr>
              <a:t>rhoncus</a:t>
            </a:r>
            <a:r>
              <a:rPr lang="en-GB" dirty="0">
                <a:solidFill>
                  <a:schemeClr val="accent5"/>
                </a:solidFill>
              </a:rPr>
              <a:t> </a:t>
            </a:r>
            <a:r>
              <a:rPr lang="en-GB" dirty="0" err="1">
                <a:solidFill>
                  <a:schemeClr val="accent5"/>
                </a:solidFill>
              </a:rPr>
              <a:t>urna</a:t>
            </a:r>
            <a:r>
              <a:rPr lang="en-GB" dirty="0">
                <a:solidFill>
                  <a:schemeClr val="accent5"/>
                </a:solidFill>
              </a:rPr>
              <a:t> </a:t>
            </a:r>
            <a:r>
              <a:rPr lang="en-GB" dirty="0" err="1">
                <a:solidFill>
                  <a:schemeClr val="accent5"/>
                </a:solidFill>
              </a:rPr>
              <a:t>neque</a:t>
            </a:r>
            <a:r>
              <a:rPr lang="en-GB" dirty="0">
                <a:solidFill>
                  <a:schemeClr val="accent5"/>
                </a:solidFill>
              </a:rPr>
              <a:t> </a:t>
            </a:r>
            <a:r>
              <a:rPr lang="en-GB" dirty="0" err="1">
                <a:solidFill>
                  <a:schemeClr val="accent5"/>
                </a:solidFill>
              </a:rPr>
              <a:t>viverra</a:t>
            </a:r>
            <a:r>
              <a:rPr lang="en-GB" dirty="0">
                <a:solidFill>
                  <a:schemeClr val="accent5"/>
                </a:solidFill>
              </a:rPr>
              <a:t> </a:t>
            </a:r>
            <a:r>
              <a:rPr lang="en-GB" dirty="0" err="1">
                <a:solidFill>
                  <a:schemeClr val="accent5"/>
                </a:solidFill>
              </a:rPr>
              <a:t>justo</a:t>
            </a:r>
            <a:r>
              <a:rPr lang="en-GB" dirty="0">
                <a:solidFill>
                  <a:schemeClr val="accent5"/>
                </a:solidFill>
              </a:rPr>
              <a:t> nec.</a:t>
            </a:r>
            <a:endParaRPr lang="en-PT" dirty="0">
              <a:solidFill>
                <a:schemeClr val="accent5"/>
              </a:solidFill>
            </a:endParaRPr>
          </a:p>
        </p:txBody>
      </p:sp>
    </p:spTree>
    <p:extLst>
      <p:ext uri="{BB962C8B-B14F-4D97-AF65-F5344CB8AC3E}">
        <p14:creationId xmlns:p14="http://schemas.microsoft.com/office/powerpoint/2010/main" val="195043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68FD4-919F-C5D9-C5FD-215AE7D5CA92}"/>
            </a:ext>
          </a:extLst>
        </p:cNvPr>
        <p:cNvGrpSpPr/>
        <p:nvPr/>
      </p:nvGrpSpPr>
      <p:grpSpPr>
        <a:xfrm>
          <a:off x="0" y="0"/>
          <a:ext cx="0" cy="0"/>
          <a:chOff x="0" y="0"/>
          <a:chExt cx="0" cy="0"/>
        </a:xfrm>
      </p:grpSpPr>
      <p:sp>
        <p:nvSpPr>
          <p:cNvPr id="11" name="Title 10">
            <a:extLst>
              <a:ext uri="{FF2B5EF4-FFF2-40B4-BE49-F238E27FC236}">
                <a16:creationId xmlns:a16="http://schemas.microsoft.com/office/drawing/2014/main" id="{B33827F3-3408-A712-5370-589F4D5D6CF6}"/>
              </a:ext>
            </a:extLst>
          </p:cNvPr>
          <p:cNvSpPr>
            <a:spLocks noGrp="1"/>
          </p:cNvSpPr>
          <p:nvPr>
            <p:ph type="ctrTitle"/>
          </p:nvPr>
        </p:nvSpPr>
        <p:spPr/>
        <p:txBody>
          <a:bodyPr/>
          <a:lstStyle/>
          <a:p>
            <a:endParaRPr lang="pt-PT"/>
          </a:p>
        </p:txBody>
      </p:sp>
      <p:sp>
        <p:nvSpPr>
          <p:cNvPr id="12" name="Subtitle 11">
            <a:extLst>
              <a:ext uri="{FF2B5EF4-FFF2-40B4-BE49-F238E27FC236}">
                <a16:creationId xmlns:a16="http://schemas.microsoft.com/office/drawing/2014/main" id="{59DBC9C4-006B-C6F1-1D8D-B90547398522}"/>
              </a:ext>
            </a:extLst>
          </p:cNvPr>
          <p:cNvSpPr>
            <a:spLocks noGrp="1"/>
          </p:cNvSpPr>
          <p:nvPr>
            <p:ph type="subTitle" idx="1"/>
          </p:nvPr>
        </p:nvSpPr>
        <p:spPr/>
        <p:txBody>
          <a:bodyPr/>
          <a:lstStyle/>
          <a:p>
            <a:endParaRPr lang="pt-PT"/>
          </a:p>
        </p:txBody>
      </p:sp>
    </p:spTree>
    <p:extLst>
      <p:ext uri="{BB962C8B-B14F-4D97-AF65-F5344CB8AC3E}">
        <p14:creationId xmlns:p14="http://schemas.microsoft.com/office/powerpoint/2010/main" val="1390821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6B87F-A902-4490-0B8A-6E0C56831ECA}"/>
            </a:ext>
          </a:extLst>
        </p:cNvPr>
        <p:cNvGrpSpPr/>
        <p:nvPr/>
      </p:nvGrpSpPr>
      <p:grpSpPr>
        <a:xfrm>
          <a:off x="0" y="0"/>
          <a:ext cx="0" cy="0"/>
          <a:chOff x="0" y="0"/>
          <a:chExt cx="0" cy="0"/>
        </a:xfrm>
      </p:grpSpPr>
      <p:sp>
        <p:nvSpPr>
          <p:cNvPr id="6" name="Date Placeholder 5">
            <a:extLst>
              <a:ext uri="{FF2B5EF4-FFF2-40B4-BE49-F238E27FC236}">
                <a16:creationId xmlns:a16="http://schemas.microsoft.com/office/drawing/2014/main" id="{55D385AB-17B3-0CD5-E6AC-6B0EDBCDA2D9}"/>
              </a:ext>
            </a:extLst>
          </p:cNvPr>
          <p:cNvSpPr>
            <a:spLocks noGrp="1"/>
          </p:cNvSpPr>
          <p:nvPr>
            <p:ph type="dt" sz="half" idx="10"/>
          </p:nvPr>
        </p:nvSpPr>
        <p:spPr/>
        <p:txBody>
          <a:bodyPr/>
          <a:lstStyle/>
          <a:p>
            <a:fld id="{88D3C385-362D-E741-9FE9-25E64DAD8EE4}" type="datetime2">
              <a:rPr lang="en-US" smtClean="0"/>
              <a:t>Monday, February 16, 2026</a:t>
            </a:fld>
            <a:endParaRPr lang="en-PT"/>
          </a:p>
        </p:txBody>
      </p:sp>
      <p:sp>
        <p:nvSpPr>
          <p:cNvPr id="4" name="Footer Placeholder 3">
            <a:extLst>
              <a:ext uri="{FF2B5EF4-FFF2-40B4-BE49-F238E27FC236}">
                <a16:creationId xmlns:a16="http://schemas.microsoft.com/office/drawing/2014/main" id="{2FC4C06B-DD08-5AE6-1C06-62308A61354D}"/>
              </a:ext>
            </a:extLst>
          </p:cNvPr>
          <p:cNvSpPr>
            <a:spLocks noGrp="1"/>
          </p:cNvSpPr>
          <p:nvPr>
            <p:ph type="ftr" sz="quarter" idx="11"/>
          </p:nvPr>
        </p:nvSpPr>
        <p:spPr/>
        <p:txBody>
          <a:bodyPr/>
          <a:lstStyle/>
          <a:p>
            <a:r>
              <a:rPr lang="en-GB"/>
              <a:t>Author: John Doe</a:t>
            </a:r>
            <a:endParaRPr lang="en-PT"/>
          </a:p>
        </p:txBody>
      </p:sp>
      <p:sp>
        <p:nvSpPr>
          <p:cNvPr id="5" name="Slide Number Placeholder 4">
            <a:extLst>
              <a:ext uri="{FF2B5EF4-FFF2-40B4-BE49-F238E27FC236}">
                <a16:creationId xmlns:a16="http://schemas.microsoft.com/office/drawing/2014/main" id="{1F46FBBB-AEE4-A797-B271-DA225ED53832}"/>
              </a:ext>
            </a:extLst>
          </p:cNvPr>
          <p:cNvSpPr>
            <a:spLocks noGrp="1"/>
          </p:cNvSpPr>
          <p:nvPr>
            <p:ph type="sldNum" sz="quarter" idx="12"/>
          </p:nvPr>
        </p:nvSpPr>
        <p:spPr/>
        <p:txBody>
          <a:bodyPr/>
          <a:lstStyle/>
          <a:p>
            <a:fld id="{A1AD6FAC-26F5-6F4C-9A0C-75882B5EE979}" type="slidenum">
              <a:rPr lang="en-PT" smtClean="0"/>
              <a:t>17</a:t>
            </a:fld>
            <a:endParaRPr lang="en-PT"/>
          </a:p>
        </p:txBody>
      </p:sp>
      <p:sp>
        <p:nvSpPr>
          <p:cNvPr id="2" name="Title 1">
            <a:extLst>
              <a:ext uri="{FF2B5EF4-FFF2-40B4-BE49-F238E27FC236}">
                <a16:creationId xmlns:a16="http://schemas.microsoft.com/office/drawing/2014/main" id="{81FBC43F-42B3-F24B-8DB8-EE9BEF4545E2}"/>
              </a:ext>
            </a:extLst>
          </p:cNvPr>
          <p:cNvSpPr>
            <a:spLocks noGrp="1"/>
          </p:cNvSpPr>
          <p:nvPr>
            <p:ph type="title"/>
          </p:nvPr>
        </p:nvSpPr>
        <p:spPr/>
        <p:txBody>
          <a:bodyPr/>
          <a:lstStyle/>
          <a:p>
            <a:r>
              <a:rPr lang="en-PT" dirty="0"/>
              <a:t>0</a:t>
            </a:r>
            <a:r>
              <a:rPr lang="pt-PT" dirty="0"/>
              <a:t>4</a:t>
            </a:r>
            <a:r>
              <a:rPr lang="en-PT" dirty="0"/>
              <a:t>. </a:t>
            </a:r>
            <a:r>
              <a:rPr lang="en-PT" dirty="0">
                <a:solidFill>
                  <a:schemeClr val="tx2"/>
                </a:solidFill>
              </a:rPr>
              <a:t>The Title of This Slide</a:t>
            </a:r>
          </a:p>
        </p:txBody>
      </p:sp>
      <p:sp>
        <p:nvSpPr>
          <p:cNvPr id="3" name="Content Placeholder 2">
            <a:extLst>
              <a:ext uri="{FF2B5EF4-FFF2-40B4-BE49-F238E27FC236}">
                <a16:creationId xmlns:a16="http://schemas.microsoft.com/office/drawing/2014/main" id="{3E9D1928-60F4-4D16-DB1A-9B7BFA390753}"/>
              </a:ext>
            </a:extLst>
          </p:cNvPr>
          <p:cNvSpPr>
            <a:spLocks noGrp="1"/>
          </p:cNvSpPr>
          <p:nvPr>
            <p:ph idx="4294967295"/>
          </p:nvPr>
        </p:nvSpPr>
        <p:spPr>
          <a:xfrm>
            <a:off x="6665912" y="1567656"/>
            <a:ext cx="4686300" cy="4200525"/>
          </a:xfrm>
        </p:spPr>
        <p:txBody>
          <a:bodyPr anchor="ctr" anchorCtr="0">
            <a:normAutofit/>
          </a:bodyPr>
          <a:lstStyle/>
          <a:p>
            <a:pPr marL="0" indent="0">
              <a:lnSpc>
                <a:spcPct val="100000"/>
              </a:lnSpc>
              <a:buNone/>
            </a:pPr>
            <a:r>
              <a:rPr lang="en-GB" sz="2000" dirty="0">
                <a:solidFill>
                  <a:schemeClr val="accent5"/>
                </a:solidFill>
              </a:rPr>
              <a:t>Lorem ipsum </a:t>
            </a:r>
            <a:r>
              <a:rPr lang="en-GB" sz="2000" dirty="0" err="1">
                <a:solidFill>
                  <a:schemeClr val="accent5"/>
                </a:solidFill>
              </a:rPr>
              <a:t>dolor</a:t>
            </a:r>
            <a:r>
              <a:rPr lang="en-GB" sz="2000" dirty="0">
                <a:solidFill>
                  <a:schemeClr val="accent5"/>
                </a:solidFill>
              </a:rPr>
              <a:t> sit </a:t>
            </a:r>
            <a:r>
              <a:rPr lang="en-GB" sz="2000" dirty="0" err="1">
                <a:solidFill>
                  <a:schemeClr val="accent5"/>
                </a:solidFill>
              </a:rPr>
              <a:t>amet</a:t>
            </a:r>
            <a:r>
              <a:rPr lang="en-GB" sz="2000" dirty="0">
                <a:solidFill>
                  <a:schemeClr val="accent5"/>
                </a:solidFill>
              </a:rPr>
              <a:t>, </a:t>
            </a:r>
            <a:r>
              <a:rPr lang="en-GB" sz="2000" dirty="0" err="1">
                <a:solidFill>
                  <a:schemeClr val="accent5"/>
                </a:solidFill>
              </a:rPr>
              <a:t>consectetur</a:t>
            </a:r>
            <a:r>
              <a:rPr lang="en-GB" sz="2000" dirty="0">
                <a:solidFill>
                  <a:schemeClr val="accent5"/>
                </a:solidFill>
              </a:rPr>
              <a:t> </a:t>
            </a:r>
            <a:r>
              <a:rPr lang="en-GB" sz="2000" dirty="0" err="1">
                <a:solidFill>
                  <a:schemeClr val="accent5"/>
                </a:solidFill>
              </a:rPr>
              <a:t>adipiscing</a:t>
            </a:r>
            <a:r>
              <a:rPr lang="en-GB" sz="2000" dirty="0">
                <a:solidFill>
                  <a:schemeClr val="accent5"/>
                </a:solidFill>
              </a:rPr>
              <a:t> </a:t>
            </a:r>
            <a:r>
              <a:rPr lang="en-GB" sz="2000" dirty="0" err="1">
                <a:solidFill>
                  <a:schemeClr val="accent5"/>
                </a:solidFill>
              </a:rPr>
              <a:t>elit</a:t>
            </a:r>
            <a:r>
              <a:rPr lang="en-GB" sz="2000" dirty="0">
                <a:solidFill>
                  <a:schemeClr val="accent5"/>
                </a:solidFill>
              </a:rPr>
              <a:t>, </a:t>
            </a:r>
            <a:r>
              <a:rPr lang="en-GB" sz="2000" dirty="0" err="1">
                <a:solidFill>
                  <a:schemeClr val="accent5"/>
                </a:solidFill>
              </a:rPr>
              <a:t>sed</a:t>
            </a:r>
            <a:r>
              <a:rPr lang="en-GB" sz="2000" dirty="0">
                <a:solidFill>
                  <a:schemeClr val="accent5"/>
                </a:solidFill>
              </a:rPr>
              <a:t> do </a:t>
            </a:r>
            <a:r>
              <a:rPr lang="en-GB" sz="2000" dirty="0" err="1">
                <a:solidFill>
                  <a:schemeClr val="accent5"/>
                </a:solidFill>
              </a:rPr>
              <a:t>eiusmod</a:t>
            </a:r>
            <a:r>
              <a:rPr lang="en-GB" sz="2000" dirty="0">
                <a:solidFill>
                  <a:schemeClr val="accent5"/>
                </a:solidFill>
              </a:rPr>
              <a:t> </a:t>
            </a:r>
            <a:r>
              <a:rPr lang="en-GB" sz="2000" dirty="0" err="1">
                <a:solidFill>
                  <a:schemeClr val="accent5"/>
                </a:solidFill>
              </a:rPr>
              <a:t>tempor</a:t>
            </a:r>
            <a:r>
              <a:rPr lang="en-GB" sz="2000" dirty="0">
                <a:solidFill>
                  <a:schemeClr val="accent5"/>
                </a:solidFill>
              </a:rPr>
              <a:t> </a:t>
            </a:r>
            <a:r>
              <a:rPr lang="en-GB" sz="2000" dirty="0" err="1">
                <a:solidFill>
                  <a:schemeClr val="accent5"/>
                </a:solidFill>
              </a:rPr>
              <a:t>incididunt</a:t>
            </a:r>
            <a:r>
              <a:rPr lang="en-GB" sz="2000" dirty="0">
                <a:solidFill>
                  <a:schemeClr val="accent5"/>
                </a:solidFill>
              </a:rPr>
              <a:t> </a:t>
            </a:r>
            <a:r>
              <a:rPr lang="en-GB" sz="2000" dirty="0" err="1">
                <a:solidFill>
                  <a:schemeClr val="accent5"/>
                </a:solidFill>
              </a:rPr>
              <a:t>ut</a:t>
            </a:r>
            <a:r>
              <a:rPr lang="en-GB" sz="2000" dirty="0">
                <a:solidFill>
                  <a:schemeClr val="accent5"/>
                </a:solidFill>
              </a:rPr>
              <a:t> labore et dolore magna </a:t>
            </a:r>
            <a:r>
              <a:rPr lang="en-GB" sz="2000" dirty="0" err="1">
                <a:solidFill>
                  <a:schemeClr val="accent5"/>
                </a:solidFill>
              </a:rPr>
              <a:t>aliqua</a:t>
            </a:r>
            <a:r>
              <a:rPr lang="en-GB" sz="2000" dirty="0">
                <a:solidFill>
                  <a:schemeClr val="accent5"/>
                </a:solidFill>
              </a:rPr>
              <a:t>. </a:t>
            </a:r>
            <a:r>
              <a:rPr lang="en-GB" sz="2000" dirty="0" err="1">
                <a:solidFill>
                  <a:schemeClr val="accent5"/>
                </a:solidFill>
              </a:rPr>
              <a:t>Tristique</a:t>
            </a:r>
            <a:r>
              <a:rPr lang="en-GB" sz="2000" dirty="0">
                <a:solidFill>
                  <a:schemeClr val="accent5"/>
                </a:solidFill>
              </a:rPr>
              <a:t> </a:t>
            </a:r>
            <a:r>
              <a:rPr lang="en-GB" sz="2000" dirty="0" err="1">
                <a:solidFill>
                  <a:schemeClr val="accent5"/>
                </a:solidFill>
              </a:rPr>
              <a:t>nulla</a:t>
            </a:r>
            <a:r>
              <a:rPr lang="en-GB" sz="2000" dirty="0">
                <a:solidFill>
                  <a:schemeClr val="accent5"/>
                </a:solidFill>
              </a:rPr>
              <a:t> </a:t>
            </a:r>
            <a:r>
              <a:rPr lang="en-GB" sz="2000" dirty="0" err="1">
                <a:solidFill>
                  <a:schemeClr val="accent5"/>
                </a:solidFill>
              </a:rPr>
              <a:t>aliquet</a:t>
            </a:r>
            <a:r>
              <a:rPr lang="en-GB" sz="2000" dirty="0">
                <a:solidFill>
                  <a:schemeClr val="accent5"/>
                </a:solidFill>
              </a:rPr>
              <a:t> </a:t>
            </a:r>
            <a:r>
              <a:rPr lang="en-GB" sz="2000" dirty="0" err="1">
                <a:solidFill>
                  <a:schemeClr val="accent5"/>
                </a:solidFill>
              </a:rPr>
              <a:t>enim</a:t>
            </a:r>
            <a:r>
              <a:rPr lang="en-GB" sz="2000" dirty="0">
                <a:solidFill>
                  <a:schemeClr val="accent5"/>
                </a:solidFill>
              </a:rPr>
              <a:t> </a:t>
            </a:r>
            <a:r>
              <a:rPr lang="en-GB" sz="2000" dirty="0" err="1">
                <a:solidFill>
                  <a:schemeClr val="accent5"/>
                </a:solidFill>
              </a:rPr>
              <a:t>tortor</a:t>
            </a:r>
            <a:r>
              <a:rPr lang="en-GB" sz="2000" dirty="0">
                <a:solidFill>
                  <a:schemeClr val="accent5"/>
                </a:solidFill>
              </a:rPr>
              <a:t> at auctor. </a:t>
            </a:r>
            <a:r>
              <a:rPr lang="en-GB" sz="2000" dirty="0" err="1">
                <a:solidFill>
                  <a:schemeClr val="accent5"/>
                </a:solidFill>
              </a:rPr>
              <a:t>Diam</a:t>
            </a:r>
            <a:r>
              <a:rPr lang="en-GB" sz="2000" dirty="0">
                <a:solidFill>
                  <a:schemeClr val="accent5"/>
                </a:solidFill>
              </a:rPr>
              <a:t> </a:t>
            </a:r>
            <a:r>
              <a:rPr lang="en-GB" sz="2000" dirty="0" err="1">
                <a:solidFill>
                  <a:schemeClr val="accent5"/>
                </a:solidFill>
              </a:rPr>
              <a:t>ut</a:t>
            </a:r>
            <a:r>
              <a:rPr lang="en-GB" sz="2000" dirty="0">
                <a:solidFill>
                  <a:schemeClr val="accent5"/>
                </a:solidFill>
              </a:rPr>
              <a:t> </a:t>
            </a:r>
            <a:r>
              <a:rPr lang="en-GB" sz="2000" dirty="0" err="1">
                <a:solidFill>
                  <a:schemeClr val="accent5"/>
                </a:solidFill>
              </a:rPr>
              <a:t>venenatis</a:t>
            </a:r>
            <a:r>
              <a:rPr lang="en-GB" sz="2000" dirty="0">
                <a:solidFill>
                  <a:schemeClr val="accent5"/>
                </a:solidFill>
              </a:rPr>
              <a:t> </a:t>
            </a:r>
            <a:r>
              <a:rPr lang="en-GB" sz="2000" dirty="0" err="1">
                <a:solidFill>
                  <a:schemeClr val="accent5"/>
                </a:solidFill>
              </a:rPr>
              <a:t>tellus</a:t>
            </a:r>
            <a:r>
              <a:rPr lang="en-GB" sz="2000" dirty="0">
                <a:solidFill>
                  <a:schemeClr val="accent5"/>
                </a:solidFill>
              </a:rPr>
              <a:t> in </a:t>
            </a:r>
            <a:r>
              <a:rPr lang="en-GB" sz="2000" dirty="0" err="1">
                <a:solidFill>
                  <a:schemeClr val="accent5"/>
                </a:solidFill>
              </a:rPr>
              <a:t>metus</a:t>
            </a:r>
            <a:r>
              <a:rPr lang="en-GB" sz="2000" dirty="0">
                <a:solidFill>
                  <a:schemeClr val="accent5"/>
                </a:solidFill>
              </a:rPr>
              <a:t> </a:t>
            </a:r>
            <a:r>
              <a:rPr lang="en-GB" sz="2000" dirty="0" err="1">
                <a:solidFill>
                  <a:schemeClr val="accent5"/>
                </a:solidFill>
              </a:rPr>
              <a:t>vulputate</a:t>
            </a:r>
            <a:r>
              <a:rPr lang="en-GB" sz="2000" dirty="0">
                <a:solidFill>
                  <a:schemeClr val="accent5"/>
                </a:solidFill>
              </a:rPr>
              <a:t>. Est </a:t>
            </a:r>
            <a:r>
              <a:rPr lang="en-GB" sz="2000" dirty="0" err="1">
                <a:solidFill>
                  <a:schemeClr val="accent5"/>
                </a:solidFill>
              </a:rPr>
              <a:t>ullamcorper</a:t>
            </a:r>
            <a:r>
              <a:rPr lang="en-GB" sz="2000" dirty="0">
                <a:solidFill>
                  <a:schemeClr val="accent5"/>
                </a:solidFill>
              </a:rPr>
              <a:t> </a:t>
            </a:r>
            <a:r>
              <a:rPr lang="en-GB" sz="2000" dirty="0" err="1">
                <a:solidFill>
                  <a:schemeClr val="accent5"/>
                </a:solidFill>
              </a:rPr>
              <a:t>eget</a:t>
            </a:r>
            <a:r>
              <a:rPr lang="en-GB" sz="2000" dirty="0">
                <a:solidFill>
                  <a:schemeClr val="accent5"/>
                </a:solidFill>
              </a:rPr>
              <a:t> </a:t>
            </a:r>
            <a:r>
              <a:rPr lang="en-GB" sz="2000" dirty="0" err="1">
                <a:solidFill>
                  <a:schemeClr val="accent5"/>
                </a:solidFill>
              </a:rPr>
              <a:t>nulla</a:t>
            </a:r>
            <a:r>
              <a:rPr lang="en-GB" sz="2000" dirty="0">
                <a:solidFill>
                  <a:schemeClr val="accent5"/>
                </a:solidFill>
              </a:rPr>
              <a:t> </a:t>
            </a:r>
            <a:r>
              <a:rPr lang="en-GB" sz="2000" dirty="0" err="1">
                <a:solidFill>
                  <a:schemeClr val="accent5"/>
                </a:solidFill>
              </a:rPr>
              <a:t>facilisi</a:t>
            </a:r>
            <a:r>
              <a:rPr lang="en-GB" sz="2000" dirty="0">
                <a:solidFill>
                  <a:schemeClr val="accent5"/>
                </a:solidFill>
              </a:rPr>
              <a:t> </a:t>
            </a:r>
            <a:r>
              <a:rPr lang="en-GB" sz="2000" dirty="0" err="1">
                <a:solidFill>
                  <a:schemeClr val="accent5"/>
                </a:solidFill>
              </a:rPr>
              <a:t>etiam</a:t>
            </a:r>
            <a:r>
              <a:rPr lang="en-GB" sz="2000" dirty="0">
                <a:solidFill>
                  <a:schemeClr val="accent5"/>
                </a:solidFill>
              </a:rPr>
              <a:t> </a:t>
            </a:r>
            <a:r>
              <a:rPr lang="en-GB" sz="2000" dirty="0" err="1">
                <a:solidFill>
                  <a:schemeClr val="accent5"/>
                </a:solidFill>
              </a:rPr>
              <a:t>dignissim</a:t>
            </a:r>
            <a:r>
              <a:rPr lang="en-GB" sz="2000" dirty="0">
                <a:solidFill>
                  <a:schemeClr val="accent5"/>
                </a:solidFill>
              </a:rPr>
              <a:t> </a:t>
            </a:r>
            <a:r>
              <a:rPr lang="en-GB" sz="2000" dirty="0" err="1">
                <a:solidFill>
                  <a:schemeClr val="accent5"/>
                </a:solidFill>
              </a:rPr>
              <a:t>diam</a:t>
            </a:r>
            <a:r>
              <a:rPr lang="en-GB" sz="2000" dirty="0">
                <a:solidFill>
                  <a:schemeClr val="accent5"/>
                </a:solidFill>
              </a:rPr>
              <a:t> </a:t>
            </a:r>
            <a:r>
              <a:rPr lang="en-GB" sz="2000" dirty="0" err="1">
                <a:solidFill>
                  <a:schemeClr val="accent5"/>
                </a:solidFill>
              </a:rPr>
              <a:t>quis</a:t>
            </a:r>
            <a:r>
              <a:rPr lang="en-GB" sz="2000" dirty="0">
                <a:solidFill>
                  <a:schemeClr val="accent5"/>
                </a:solidFill>
              </a:rPr>
              <a:t>. </a:t>
            </a:r>
            <a:r>
              <a:rPr lang="en-GB" sz="2000" dirty="0" err="1">
                <a:solidFill>
                  <a:schemeClr val="accent5"/>
                </a:solidFill>
              </a:rPr>
              <a:t>Elementum</a:t>
            </a:r>
            <a:r>
              <a:rPr lang="en-GB" sz="2000" dirty="0">
                <a:solidFill>
                  <a:schemeClr val="accent5"/>
                </a:solidFill>
              </a:rPr>
              <a:t> </a:t>
            </a:r>
            <a:r>
              <a:rPr lang="en-GB" sz="2000" dirty="0" err="1">
                <a:solidFill>
                  <a:schemeClr val="accent5"/>
                </a:solidFill>
              </a:rPr>
              <a:t>facilisis</a:t>
            </a:r>
            <a:r>
              <a:rPr lang="en-GB" sz="2000" dirty="0">
                <a:solidFill>
                  <a:schemeClr val="accent5"/>
                </a:solidFill>
              </a:rPr>
              <a:t> </a:t>
            </a:r>
            <a:r>
              <a:rPr lang="en-GB" sz="2000" dirty="0" err="1">
                <a:solidFill>
                  <a:schemeClr val="accent5"/>
                </a:solidFill>
              </a:rPr>
              <a:t>leo</a:t>
            </a:r>
            <a:r>
              <a:rPr lang="en-GB" sz="2000" dirty="0">
                <a:solidFill>
                  <a:schemeClr val="accent5"/>
                </a:solidFill>
              </a:rPr>
              <a:t> </a:t>
            </a:r>
            <a:r>
              <a:rPr lang="en-GB" sz="2000" dirty="0" err="1">
                <a:solidFill>
                  <a:schemeClr val="accent5"/>
                </a:solidFill>
              </a:rPr>
              <a:t>vel</a:t>
            </a:r>
            <a:r>
              <a:rPr lang="en-GB" sz="2000" dirty="0">
                <a:solidFill>
                  <a:schemeClr val="accent5"/>
                </a:solidFill>
              </a:rPr>
              <a:t> </a:t>
            </a:r>
            <a:r>
              <a:rPr lang="en-GB" sz="2000" dirty="0" err="1">
                <a:solidFill>
                  <a:schemeClr val="accent5"/>
                </a:solidFill>
              </a:rPr>
              <a:t>fringilla</a:t>
            </a:r>
            <a:r>
              <a:rPr lang="en-GB" sz="2000" dirty="0">
                <a:solidFill>
                  <a:schemeClr val="accent5"/>
                </a:solidFill>
              </a:rPr>
              <a:t> </a:t>
            </a:r>
            <a:r>
              <a:rPr lang="en-GB" sz="2000" dirty="0" err="1">
                <a:solidFill>
                  <a:schemeClr val="accent5"/>
                </a:solidFill>
              </a:rPr>
              <a:t>est</a:t>
            </a:r>
            <a:r>
              <a:rPr lang="en-GB" sz="2000" dirty="0">
                <a:solidFill>
                  <a:schemeClr val="accent5"/>
                </a:solidFill>
              </a:rPr>
              <a:t> </a:t>
            </a:r>
            <a:r>
              <a:rPr lang="en-GB" sz="2000" dirty="0" err="1">
                <a:solidFill>
                  <a:schemeClr val="accent5"/>
                </a:solidFill>
              </a:rPr>
              <a:t>ullamcorper</a:t>
            </a:r>
            <a:r>
              <a:rPr lang="en-GB" sz="2000" dirty="0">
                <a:solidFill>
                  <a:schemeClr val="accent5"/>
                </a:solidFill>
              </a:rPr>
              <a:t> </a:t>
            </a:r>
            <a:r>
              <a:rPr lang="en-GB" sz="2000" dirty="0" err="1">
                <a:solidFill>
                  <a:schemeClr val="accent5"/>
                </a:solidFill>
              </a:rPr>
              <a:t>eget</a:t>
            </a:r>
            <a:r>
              <a:rPr lang="en-GB" sz="2000" dirty="0">
                <a:solidFill>
                  <a:schemeClr val="accent5"/>
                </a:solidFill>
              </a:rPr>
              <a:t> </a:t>
            </a:r>
            <a:r>
              <a:rPr lang="en-GB" sz="2000" dirty="0" err="1">
                <a:solidFill>
                  <a:schemeClr val="accent5"/>
                </a:solidFill>
              </a:rPr>
              <a:t>nulla</a:t>
            </a:r>
            <a:r>
              <a:rPr lang="en-GB" sz="2000" dirty="0">
                <a:solidFill>
                  <a:schemeClr val="accent5"/>
                </a:solidFill>
              </a:rPr>
              <a:t>. </a:t>
            </a:r>
            <a:r>
              <a:rPr lang="en-GB" sz="2000" dirty="0" err="1">
                <a:solidFill>
                  <a:schemeClr val="accent5"/>
                </a:solidFill>
              </a:rPr>
              <a:t>Feugiat</a:t>
            </a:r>
            <a:r>
              <a:rPr lang="en-GB" sz="2000" dirty="0">
                <a:solidFill>
                  <a:schemeClr val="accent5"/>
                </a:solidFill>
              </a:rPr>
              <a:t> </a:t>
            </a:r>
            <a:r>
              <a:rPr lang="en-GB" sz="2000" dirty="0" err="1">
                <a:solidFill>
                  <a:schemeClr val="accent5"/>
                </a:solidFill>
              </a:rPr>
              <a:t>sed</a:t>
            </a:r>
            <a:r>
              <a:rPr lang="en-GB" sz="2000" dirty="0">
                <a:solidFill>
                  <a:schemeClr val="accent5"/>
                </a:solidFill>
              </a:rPr>
              <a:t> </a:t>
            </a:r>
            <a:r>
              <a:rPr lang="en-GB" sz="2000" dirty="0" err="1">
                <a:solidFill>
                  <a:schemeClr val="accent5"/>
                </a:solidFill>
              </a:rPr>
              <a:t>lectus</a:t>
            </a:r>
            <a:r>
              <a:rPr lang="en-GB" sz="2000" dirty="0">
                <a:solidFill>
                  <a:schemeClr val="accent5"/>
                </a:solidFill>
              </a:rPr>
              <a:t> vestibulum </a:t>
            </a:r>
            <a:r>
              <a:rPr lang="en-GB" sz="2000" dirty="0" err="1">
                <a:solidFill>
                  <a:schemeClr val="accent5"/>
                </a:solidFill>
              </a:rPr>
              <a:t>mattis</a:t>
            </a:r>
            <a:r>
              <a:rPr lang="en-GB" sz="2000" dirty="0">
                <a:solidFill>
                  <a:schemeClr val="accent5"/>
                </a:solidFill>
              </a:rPr>
              <a:t> </a:t>
            </a:r>
            <a:r>
              <a:rPr lang="en-GB" sz="2000" dirty="0" err="1">
                <a:solidFill>
                  <a:schemeClr val="accent5"/>
                </a:solidFill>
              </a:rPr>
              <a:t>ullamcorper</a:t>
            </a:r>
            <a:r>
              <a:rPr lang="en-GB" sz="2000" dirty="0">
                <a:solidFill>
                  <a:schemeClr val="accent5"/>
                </a:solidFill>
              </a:rPr>
              <a:t> </a:t>
            </a:r>
            <a:r>
              <a:rPr lang="en-GB" sz="2000" dirty="0" err="1">
                <a:solidFill>
                  <a:schemeClr val="accent5"/>
                </a:solidFill>
              </a:rPr>
              <a:t>velit</a:t>
            </a:r>
            <a:r>
              <a:rPr lang="en-GB" sz="2000" dirty="0">
                <a:solidFill>
                  <a:schemeClr val="accent5"/>
                </a:solidFill>
              </a:rPr>
              <a:t> sed. Et </a:t>
            </a:r>
            <a:r>
              <a:rPr lang="en-GB" sz="2000" dirty="0" err="1">
                <a:solidFill>
                  <a:schemeClr val="accent5"/>
                </a:solidFill>
              </a:rPr>
              <a:t>netus</a:t>
            </a:r>
            <a:r>
              <a:rPr lang="en-GB" sz="2000" dirty="0">
                <a:solidFill>
                  <a:schemeClr val="accent5"/>
                </a:solidFill>
              </a:rPr>
              <a:t> et </a:t>
            </a:r>
            <a:r>
              <a:rPr lang="en-GB" sz="2000" dirty="0" err="1">
                <a:solidFill>
                  <a:schemeClr val="accent5"/>
                </a:solidFill>
              </a:rPr>
              <a:t>malesuada</a:t>
            </a:r>
            <a:r>
              <a:rPr lang="en-GB" sz="2000" dirty="0">
                <a:solidFill>
                  <a:schemeClr val="accent5"/>
                </a:solidFill>
              </a:rPr>
              <a:t> fames.</a:t>
            </a:r>
          </a:p>
        </p:txBody>
      </p:sp>
      <p:graphicFrame>
        <p:nvGraphicFramePr>
          <p:cNvPr id="7" name="Content Placeholder 17">
            <a:extLst>
              <a:ext uri="{FF2B5EF4-FFF2-40B4-BE49-F238E27FC236}">
                <a16:creationId xmlns:a16="http://schemas.microsoft.com/office/drawing/2014/main" id="{DAF0D6AE-F1A9-EAF1-2441-D914AF854F67}"/>
              </a:ext>
            </a:extLst>
          </p:cNvPr>
          <p:cNvGraphicFramePr>
            <a:graphicFrameLocks/>
          </p:cNvGraphicFramePr>
          <p:nvPr>
            <p:extLst>
              <p:ext uri="{D42A27DB-BD31-4B8C-83A1-F6EECF244321}">
                <p14:modId xmlns:p14="http://schemas.microsoft.com/office/powerpoint/2010/main" val="898173743"/>
              </p:ext>
            </p:extLst>
          </p:nvPr>
        </p:nvGraphicFramePr>
        <p:xfrm>
          <a:off x="839788" y="1825625"/>
          <a:ext cx="5157787" cy="3684588"/>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4E0C2D07-4EB5-B52D-5BBB-E137CC787AEF}"/>
              </a:ext>
            </a:extLst>
          </p:cNvPr>
          <p:cNvSpPr txBox="1"/>
          <p:nvPr/>
        </p:nvSpPr>
        <p:spPr>
          <a:xfrm>
            <a:off x="838200" y="5652158"/>
            <a:ext cx="5159375" cy="261610"/>
          </a:xfrm>
          <a:prstGeom prst="rect">
            <a:avLst/>
          </a:prstGeom>
          <a:noFill/>
        </p:spPr>
        <p:txBody>
          <a:bodyPr wrap="square" rtlCol="0">
            <a:spAutoFit/>
          </a:bodyPr>
          <a:lstStyle/>
          <a:p>
            <a:pPr algn="ctr"/>
            <a:r>
              <a:rPr lang="en-PT" sz="1050" i="1" dirty="0">
                <a:solidFill>
                  <a:schemeClr val="bg2">
                    <a:lumMod val="50000"/>
                  </a:schemeClr>
                </a:solidFill>
                <a:latin typeface="Aptos" panose="020B0004020202020204" pitchFamily="34" charset="0"/>
                <a:ea typeface="Verdana" panose="020B0604030504040204" pitchFamily="34" charset="0"/>
                <a:cs typeface="Verdana" panose="020B0604030504040204" pitchFamily="34" charset="0"/>
              </a:rPr>
              <a:t>Graphic 1. Caption Example</a:t>
            </a:r>
          </a:p>
        </p:txBody>
      </p:sp>
    </p:spTree>
    <p:extLst>
      <p:ext uri="{BB962C8B-B14F-4D97-AF65-F5344CB8AC3E}">
        <p14:creationId xmlns:p14="http://schemas.microsoft.com/office/powerpoint/2010/main" val="389996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47E96-F1F7-9A85-4F1C-01347EFE6AC4}"/>
            </a:ext>
          </a:extLst>
        </p:cNvPr>
        <p:cNvGrpSpPr/>
        <p:nvPr/>
      </p:nvGrpSpPr>
      <p:grpSpPr>
        <a:xfrm>
          <a:off x="0" y="0"/>
          <a:ext cx="0" cy="0"/>
          <a:chOff x="0" y="0"/>
          <a:chExt cx="0" cy="0"/>
        </a:xfrm>
      </p:grpSpPr>
      <p:sp>
        <p:nvSpPr>
          <p:cNvPr id="6" name="Date Placeholder 5">
            <a:extLst>
              <a:ext uri="{FF2B5EF4-FFF2-40B4-BE49-F238E27FC236}">
                <a16:creationId xmlns:a16="http://schemas.microsoft.com/office/drawing/2014/main" id="{43401441-DC7F-E70B-64E5-2198E629FAF6}"/>
              </a:ext>
            </a:extLst>
          </p:cNvPr>
          <p:cNvSpPr>
            <a:spLocks noGrp="1"/>
          </p:cNvSpPr>
          <p:nvPr>
            <p:ph type="dt" sz="half" idx="10"/>
          </p:nvPr>
        </p:nvSpPr>
        <p:spPr/>
        <p:txBody>
          <a:bodyPr/>
          <a:lstStyle/>
          <a:p>
            <a:fld id="{88D3C385-362D-E741-9FE9-25E64DAD8EE4}" type="datetime2">
              <a:rPr lang="en-US" smtClean="0"/>
              <a:t>Monday, February 16, 2026</a:t>
            </a:fld>
            <a:endParaRPr lang="en-PT"/>
          </a:p>
        </p:txBody>
      </p:sp>
      <p:sp>
        <p:nvSpPr>
          <p:cNvPr id="4" name="Footer Placeholder 3">
            <a:extLst>
              <a:ext uri="{FF2B5EF4-FFF2-40B4-BE49-F238E27FC236}">
                <a16:creationId xmlns:a16="http://schemas.microsoft.com/office/drawing/2014/main" id="{8220FF24-E64E-445C-0A53-5BB8FAE19A45}"/>
              </a:ext>
            </a:extLst>
          </p:cNvPr>
          <p:cNvSpPr>
            <a:spLocks noGrp="1"/>
          </p:cNvSpPr>
          <p:nvPr>
            <p:ph type="ftr" sz="quarter" idx="11"/>
          </p:nvPr>
        </p:nvSpPr>
        <p:spPr/>
        <p:txBody>
          <a:bodyPr/>
          <a:lstStyle/>
          <a:p>
            <a:r>
              <a:rPr lang="en-GB" dirty="0"/>
              <a:t>Author: John Doe</a:t>
            </a:r>
            <a:endParaRPr lang="en-PT" dirty="0"/>
          </a:p>
        </p:txBody>
      </p:sp>
      <p:sp>
        <p:nvSpPr>
          <p:cNvPr id="5" name="Slide Number Placeholder 4">
            <a:extLst>
              <a:ext uri="{FF2B5EF4-FFF2-40B4-BE49-F238E27FC236}">
                <a16:creationId xmlns:a16="http://schemas.microsoft.com/office/drawing/2014/main" id="{9879BC59-72EE-CBCC-A05B-8E0D3BFEF917}"/>
              </a:ext>
            </a:extLst>
          </p:cNvPr>
          <p:cNvSpPr>
            <a:spLocks noGrp="1"/>
          </p:cNvSpPr>
          <p:nvPr>
            <p:ph type="sldNum" sz="quarter" idx="12"/>
          </p:nvPr>
        </p:nvSpPr>
        <p:spPr/>
        <p:txBody>
          <a:bodyPr/>
          <a:lstStyle/>
          <a:p>
            <a:fld id="{A1AD6FAC-26F5-6F4C-9A0C-75882B5EE979}" type="slidenum">
              <a:rPr lang="en-PT" smtClean="0"/>
              <a:t>18</a:t>
            </a:fld>
            <a:endParaRPr lang="en-PT"/>
          </a:p>
        </p:txBody>
      </p:sp>
      <p:sp>
        <p:nvSpPr>
          <p:cNvPr id="2" name="Title 1">
            <a:extLst>
              <a:ext uri="{FF2B5EF4-FFF2-40B4-BE49-F238E27FC236}">
                <a16:creationId xmlns:a16="http://schemas.microsoft.com/office/drawing/2014/main" id="{15AE3ED4-5F09-F235-C426-3232A2217B44}"/>
              </a:ext>
            </a:extLst>
          </p:cNvPr>
          <p:cNvSpPr>
            <a:spLocks noGrp="1"/>
          </p:cNvSpPr>
          <p:nvPr>
            <p:ph type="title"/>
          </p:nvPr>
        </p:nvSpPr>
        <p:spPr/>
        <p:txBody>
          <a:bodyPr/>
          <a:lstStyle/>
          <a:p>
            <a:r>
              <a:rPr lang="en-PT" dirty="0">
                <a:solidFill>
                  <a:schemeClr val="accent2"/>
                </a:solidFill>
              </a:rPr>
              <a:t>0</a:t>
            </a:r>
            <a:r>
              <a:rPr lang="pt-PT" dirty="0">
                <a:solidFill>
                  <a:schemeClr val="accent2"/>
                </a:solidFill>
              </a:rPr>
              <a:t>5</a:t>
            </a:r>
            <a:r>
              <a:rPr lang="en-PT" dirty="0">
                <a:solidFill>
                  <a:schemeClr val="accent2"/>
                </a:solidFill>
              </a:rPr>
              <a:t>. </a:t>
            </a:r>
            <a:r>
              <a:rPr lang="en-PT" dirty="0"/>
              <a:t>The Title of This Slide</a:t>
            </a:r>
          </a:p>
        </p:txBody>
      </p:sp>
      <p:graphicFrame>
        <p:nvGraphicFramePr>
          <p:cNvPr id="9" name="Table 8">
            <a:extLst>
              <a:ext uri="{FF2B5EF4-FFF2-40B4-BE49-F238E27FC236}">
                <a16:creationId xmlns:a16="http://schemas.microsoft.com/office/drawing/2014/main" id="{020D8D49-40D5-AC71-0AB1-40763EA4C871}"/>
              </a:ext>
            </a:extLst>
          </p:cNvPr>
          <p:cNvGraphicFramePr>
            <a:graphicFrameLocks noGrp="1"/>
          </p:cNvGraphicFramePr>
          <p:nvPr>
            <p:extLst>
              <p:ext uri="{D42A27DB-BD31-4B8C-83A1-F6EECF244321}">
                <p14:modId xmlns:p14="http://schemas.microsoft.com/office/powerpoint/2010/main" val="2918019644"/>
              </p:ext>
            </p:extLst>
          </p:nvPr>
        </p:nvGraphicFramePr>
        <p:xfrm>
          <a:off x="867020" y="2081026"/>
          <a:ext cx="10515600" cy="274320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739649116"/>
                    </a:ext>
                  </a:extLst>
                </a:gridCol>
                <a:gridCol w="2628900">
                  <a:extLst>
                    <a:ext uri="{9D8B030D-6E8A-4147-A177-3AD203B41FA5}">
                      <a16:colId xmlns:a16="http://schemas.microsoft.com/office/drawing/2014/main" val="1130492300"/>
                    </a:ext>
                  </a:extLst>
                </a:gridCol>
                <a:gridCol w="2628900">
                  <a:extLst>
                    <a:ext uri="{9D8B030D-6E8A-4147-A177-3AD203B41FA5}">
                      <a16:colId xmlns:a16="http://schemas.microsoft.com/office/drawing/2014/main" val="4114184349"/>
                    </a:ext>
                  </a:extLst>
                </a:gridCol>
                <a:gridCol w="2628900">
                  <a:extLst>
                    <a:ext uri="{9D8B030D-6E8A-4147-A177-3AD203B41FA5}">
                      <a16:colId xmlns:a16="http://schemas.microsoft.com/office/drawing/2014/main" val="199779778"/>
                    </a:ext>
                  </a:extLst>
                </a:gridCol>
              </a:tblGrid>
              <a:tr h="370840">
                <a:tc>
                  <a:txBody>
                    <a:bodyPr/>
                    <a:lstStyle/>
                    <a:p>
                      <a:r>
                        <a:rPr lang="en-PT" b="0" i="0" dirty="0">
                          <a:latin typeface="Aptos" panose="020B0004020202020204" pitchFamily="34" charset="0"/>
                        </a:rPr>
                        <a:t>Table Cell Title</a:t>
                      </a:r>
                    </a:p>
                  </a:txBody>
                  <a:tcPr marL="137160" marR="137160" marT="137160" marB="137160">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latin typeface="Aptos" panose="020B0004020202020204" pitchFamily="34" charset="0"/>
                        </a:rPr>
                        <a:t>Table Cell Title</a:t>
                      </a:r>
                    </a:p>
                  </a:txBody>
                  <a:tcPr marL="137160" marR="137160" marT="137160" marB="137160">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latin typeface="Aptos" panose="020B0004020202020204" pitchFamily="34" charset="0"/>
                        </a:rPr>
                        <a:t>Table Cell Title</a:t>
                      </a:r>
                    </a:p>
                  </a:txBody>
                  <a:tcPr marL="137160" marR="137160" marT="137160" marB="137160">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latin typeface="Aptos" panose="020B0004020202020204" pitchFamily="34" charset="0"/>
                        </a:rPr>
                        <a:t>Table Cell Title</a:t>
                      </a:r>
                    </a:p>
                  </a:txBody>
                  <a:tcPr marL="137160" marR="137160" marT="137160" marB="137160">
                    <a:solidFill>
                      <a:schemeClr val="tx1"/>
                    </a:solidFill>
                  </a:tcPr>
                </a:tc>
                <a:extLst>
                  <a:ext uri="{0D108BD9-81ED-4DB2-BD59-A6C34878D82A}">
                    <a16:rowId xmlns:a16="http://schemas.microsoft.com/office/drawing/2014/main" val="634844947"/>
                  </a:ext>
                </a:extLst>
              </a:tr>
              <a:tr h="370840">
                <a:tc>
                  <a:txBody>
                    <a:bodyPr/>
                    <a:lstStyle/>
                    <a:p>
                      <a:r>
                        <a:rPr lang="en-PT" b="0" i="0" dirty="0">
                          <a:solidFill>
                            <a:schemeClr val="accent5"/>
                          </a:solidFill>
                          <a:latin typeface="Aptos" panose="020B0004020202020204" pitchFamily="34" charset="0"/>
                        </a:rPr>
                        <a:t>Table cell content</a:t>
                      </a: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solidFill>
                            <a:schemeClr val="accent5"/>
                          </a:solidFill>
                          <a:latin typeface="Aptos" panose="020B0004020202020204" pitchFamily="34" charset="0"/>
                        </a:rPr>
                        <a:t>Table cell content</a:t>
                      </a: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solidFill>
                            <a:schemeClr val="accent5"/>
                          </a:solidFill>
                          <a:latin typeface="Aptos" panose="020B0004020202020204" pitchFamily="34" charset="0"/>
                        </a:rPr>
                        <a:t>Table cell content</a:t>
                      </a: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T" b="0" i="0" dirty="0">
                          <a:solidFill>
                            <a:schemeClr val="accent5"/>
                          </a:solidFill>
                          <a:latin typeface="Aptos" panose="020B0004020202020204" pitchFamily="34" charset="0"/>
                        </a:rPr>
                        <a:t>Table cell content</a:t>
                      </a:r>
                    </a:p>
                  </a:txBody>
                  <a:tcPr marL="137160" marR="137160" marT="137160" marB="137160">
                    <a:solidFill>
                      <a:schemeClr val="bg1">
                        <a:lumMod val="95000"/>
                      </a:schemeClr>
                    </a:solidFill>
                  </a:tcPr>
                </a:tc>
                <a:extLst>
                  <a:ext uri="{0D108BD9-81ED-4DB2-BD59-A6C34878D82A}">
                    <a16:rowId xmlns:a16="http://schemas.microsoft.com/office/drawing/2014/main" val="3098459733"/>
                  </a:ext>
                </a:extLst>
              </a:tr>
              <a:tr h="370840">
                <a:tc>
                  <a:txBody>
                    <a:bodyPr/>
                    <a:lstStyle/>
                    <a:p>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extLst>
                  <a:ext uri="{0D108BD9-81ED-4DB2-BD59-A6C34878D82A}">
                    <a16:rowId xmlns:a16="http://schemas.microsoft.com/office/drawing/2014/main" val="3617636086"/>
                  </a:ext>
                </a:extLst>
              </a:tr>
              <a:tr h="370840">
                <a:tc>
                  <a:txBody>
                    <a:bodyPr/>
                    <a:lstStyle/>
                    <a:p>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extLst>
                  <a:ext uri="{0D108BD9-81ED-4DB2-BD59-A6C34878D82A}">
                    <a16:rowId xmlns:a16="http://schemas.microsoft.com/office/drawing/2014/main" val="1243535391"/>
                  </a:ext>
                </a:extLst>
              </a:tr>
              <a:tr h="370840">
                <a:tc>
                  <a:txBody>
                    <a:bodyPr/>
                    <a:lstStyle/>
                    <a:p>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PT" b="0" i="0" dirty="0">
                        <a:solidFill>
                          <a:schemeClr val="accent5"/>
                        </a:solidFill>
                        <a:latin typeface="Aptos" panose="020B0004020202020204" pitchFamily="34" charset="0"/>
                      </a:endParaRPr>
                    </a:p>
                  </a:txBody>
                  <a:tcPr marL="137160" marR="137160" marT="137160" marB="137160">
                    <a:solidFill>
                      <a:schemeClr val="bg1">
                        <a:lumMod val="95000"/>
                      </a:schemeClr>
                    </a:solidFill>
                  </a:tcPr>
                </a:tc>
                <a:extLst>
                  <a:ext uri="{0D108BD9-81ED-4DB2-BD59-A6C34878D82A}">
                    <a16:rowId xmlns:a16="http://schemas.microsoft.com/office/drawing/2014/main" val="3638513583"/>
                  </a:ext>
                </a:extLst>
              </a:tr>
            </a:tbl>
          </a:graphicData>
        </a:graphic>
      </p:graphicFrame>
    </p:spTree>
    <p:extLst>
      <p:ext uri="{BB962C8B-B14F-4D97-AF65-F5344CB8AC3E}">
        <p14:creationId xmlns:p14="http://schemas.microsoft.com/office/powerpoint/2010/main" val="2032528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51C9E-D38E-141F-0301-B2E1180E42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023633-1DB5-B05A-3D0C-C5F8C22EE829}"/>
              </a:ext>
            </a:extLst>
          </p:cNvPr>
          <p:cNvSpPr>
            <a:spLocks noGrp="1"/>
          </p:cNvSpPr>
          <p:nvPr>
            <p:ph type="ctrTitle"/>
          </p:nvPr>
        </p:nvSpPr>
        <p:spPr>
          <a:xfrm>
            <a:off x="838200" y="3429000"/>
            <a:ext cx="6889750" cy="2144122"/>
          </a:xfrm>
        </p:spPr>
        <p:txBody>
          <a:bodyPr>
            <a:normAutofit/>
          </a:bodyPr>
          <a:lstStyle/>
          <a:p>
            <a:r>
              <a:rPr lang="en-PT" dirty="0"/>
              <a:t>Thanks for </a:t>
            </a:r>
            <a:br>
              <a:rPr lang="pt-PT" dirty="0"/>
            </a:br>
            <a:r>
              <a:rPr lang="en-PT" dirty="0"/>
              <a:t>Your Attention!</a:t>
            </a:r>
          </a:p>
        </p:txBody>
      </p:sp>
    </p:spTree>
    <p:extLst>
      <p:ext uri="{BB962C8B-B14F-4D97-AF65-F5344CB8AC3E}">
        <p14:creationId xmlns:p14="http://schemas.microsoft.com/office/powerpoint/2010/main" val="3879608686"/>
      </p:ext>
    </p:extLst>
  </p:cSld>
  <p:clrMapOvr>
    <a:masterClrMapping/>
  </p:clrMapOvr>
</p:sld>
</file>

<file path=ppt/theme/theme1.xml><?xml version="1.0" encoding="utf-8"?>
<a:theme xmlns:a="http://schemas.openxmlformats.org/drawingml/2006/main" name="Office Theme">
  <a:themeElements>
    <a:clrScheme name="Custom 10">
      <a:dk1>
        <a:srgbClr val="401625"/>
      </a:dk1>
      <a:lt1>
        <a:srgbClr val="FFFFFF"/>
      </a:lt1>
      <a:dk2>
        <a:srgbClr val="401625"/>
      </a:dk2>
      <a:lt2>
        <a:srgbClr val="E8E8E8"/>
      </a:lt2>
      <a:accent1>
        <a:srgbClr val="401625"/>
      </a:accent1>
      <a:accent2>
        <a:srgbClr val="783A3B"/>
      </a:accent2>
      <a:accent3>
        <a:srgbClr val="C46642"/>
      </a:accent3>
      <a:accent4>
        <a:srgbClr val="F6F1DD"/>
      </a:accent4>
      <a:accent5>
        <a:srgbClr val="191919"/>
      </a:accent5>
      <a:accent6>
        <a:srgbClr val="253D8E"/>
      </a:accent6>
      <a:hlink>
        <a:srgbClr val="467886"/>
      </a:hlink>
      <a:folHlink>
        <a:srgbClr val="96607D"/>
      </a:folHlink>
    </a:clrScheme>
    <a:fontScheme name="sense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1179</TotalTime>
  <Words>1087</Words>
  <Application>Microsoft Office PowerPoint</Application>
  <PresentationFormat>Breedbeeld</PresentationFormat>
  <Paragraphs>85</Paragraphs>
  <Slides>19</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19</vt:i4>
      </vt:variant>
    </vt:vector>
  </HeadingPairs>
  <TitlesOfParts>
    <vt:vector size="24" baseType="lpstr">
      <vt:lpstr>Aptos</vt:lpstr>
      <vt:lpstr>Arial</vt:lpstr>
      <vt:lpstr>Times New Roman</vt:lpstr>
      <vt:lpstr>Verdana</vt:lpstr>
      <vt:lpstr>Office Theme</vt:lpstr>
      <vt:lpstr>The Title of  this Presentation</vt:lpstr>
      <vt:lpstr>The Title of  this Presentation</vt:lpstr>
      <vt:lpstr>The Title of  this Presentation</vt:lpstr>
      <vt:lpstr>The Title of  this Presentation</vt:lpstr>
      <vt:lpstr>The Title of  this Presentation</vt:lpstr>
      <vt:lpstr>The Title of  this Presentation</vt:lpstr>
      <vt:lpstr>The Title of  this Presentation</vt:lpstr>
      <vt:lpstr>The Title of  this Presentation</vt:lpstr>
      <vt:lpstr>Table of Contents</vt:lpstr>
      <vt:lpstr>PowerPoint-presentatie</vt:lpstr>
      <vt:lpstr>The Title of  this Section</vt:lpstr>
      <vt:lpstr>01. The Title of This Slide</vt:lpstr>
      <vt:lpstr>The Title of  this Section</vt:lpstr>
      <vt:lpstr>02. The Title of This Slide</vt:lpstr>
      <vt:lpstr>03. The Title of This Slide</vt:lpstr>
      <vt:lpstr>PowerPoint-presentatie</vt:lpstr>
      <vt:lpstr>04. The Title of This Slide</vt:lpstr>
      <vt:lpstr>05. The Title of This Slide</vt:lpstr>
      <vt:lpstr>Thanks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Joao Granja</dc:creator>
  <cp:lastModifiedBy>Sanne Maekelberg</cp:lastModifiedBy>
  <cp:revision>62</cp:revision>
  <dcterms:created xsi:type="dcterms:W3CDTF">2024-02-22T14:36:29Z</dcterms:created>
  <dcterms:modified xsi:type="dcterms:W3CDTF">2026-02-16T14:06:07Z</dcterms:modified>
</cp:coreProperties>
</file>